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39"/>
  </p:notesMasterIdLst>
  <p:sldIdLst>
    <p:sldId id="497" r:id="rId2"/>
    <p:sldId id="313" r:id="rId3"/>
    <p:sldId id="262" r:id="rId4"/>
    <p:sldId id="265" r:id="rId5"/>
    <p:sldId id="263" r:id="rId6"/>
    <p:sldId id="264" r:id="rId7"/>
    <p:sldId id="267" r:id="rId8"/>
    <p:sldId id="282" r:id="rId9"/>
    <p:sldId id="322" r:id="rId10"/>
    <p:sldId id="258" r:id="rId11"/>
    <p:sldId id="269" r:id="rId12"/>
    <p:sldId id="328" r:id="rId13"/>
    <p:sldId id="337" r:id="rId14"/>
    <p:sldId id="329" r:id="rId15"/>
    <p:sldId id="330" r:id="rId16"/>
    <p:sldId id="331" r:id="rId17"/>
    <p:sldId id="332" r:id="rId18"/>
    <p:sldId id="333" r:id="rId19"/>
    <p:sldId id="334" r:id="rId20"/>
    <p:sldId id="335" r:id="rId21"/>
    <p:sldId id="270" r:id="rId22"/>
    <p:sldId id="326" r:id="rId23"/>
    <p:sldId id="327" r:id="rId24"/>
    <p:sldId id="257" r:id="rId25"/>
    <p:sldId id="314" r:id="rId26"/>
    <p:sldId id="336" r:id="rId27"/>
    <p:sldId id="498" r:id="rId28"/>
    <p:sldId id="324" r:id="rId29"/>
    <p:sldId id="499" r:id="rId30"/>
    <p:sldId id="501" r:id="rId31"/>
    <p:sldId id="502" r:id="rId32"/>
    <p:sldId id="503" r:id="rId33"/>
    <p:sldId id="500" r:id="rId34"/>
    <p:sldId id="504" r:id="rId35"/>
    <p:sldId id="505" r:id="rId36"/>
    <p:sldId id="506" r:id="rId37"/>
    <p:sldId id="315" r:id="rId38"/>
  </p:sldIdLst>
  <p:sldSz cx="12192000" cy="6858000"/>
  <p:notesSz cx="6858000" cy="9144000"/>
  <p:embeddedFontLst>
    <p:embeddedFont>
      <p:font typeface="Calibri" panose="020F0502020204030204" pitchFamily="34" charset="0"/>
      <p:regular r:id="rId40"/>
      <p:bold r:id="rId41"/>
      <p:italic r:id="rId42"/>
      <p:boldItalic r:id="rId43"/>
    </p:embeddedFont>
    <p:embeddedFont>
      <p:font typeface="Calibri Light" panose="020F0302020204030204" pitchFamily="34" charset="0"/>
      <p:regular r:id="rId44"/>
      <p:italic r:id="rId45"/>
    </p:embeddedFont>
    <p:embeddedFont>
      <p:font typeface="Code Saver" panose="020B0604020202020204" charset="0"/>
      <p:regular r:id="rId46"/>
    </p:embeddedFont>
    <p:embeddedFont>
      <p:font typeface="Cormorant" panose="020B0604020202020204" charset="-52"/>
      <p:regular r:id="rId47"/>
    </p:embeddedFont>
    <p:embeddedFont>
      <p:font typeface="HelveticaNeueCyr" panose="020B0604020202020204" charset="-52"/>
      <p:regular r:id="rId48"/>
      <p:bold r:id="rId49"/>
      <p:italic r:id="rId50"/>
      <p:boldItalic r:id="rId51"/>
    </p:embeddedFont>
    <p:embeddedFont>
      <p:font typeface="Menlo" panose="020B0604020202020204" charset="0"/>
      <p:regular r:id="rId52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90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93D81CF-94F2-401A-BA57-92F5A7B2D0C5}" styleName="Средний стиль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7E9639D4-E3E2-4D34-9284-5A2195B3D0D7}" styleName="Светлый стиль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48"/>
  </p:normalViewPr>
  <p:slideViewPr>
    <p:cSldViewPr snapToGrid="0">
      <p:cViewPr varScale="1">
        <p:scale>
          <a:sx n="108" d="100"/>
          <a:sy n="108" d="100"/>
        </p:scale>
        <p:origin x="67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50" Type="http://schemas.openxmlformats.org/officeDocument/2006/relationships/font" Target="fonts/font11.fntdata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4.fntdata"/><Relationship Id="rId48" Type="http://schemas.openxmlformats.org/officeDocument/2006/relationships/font" Target="fonts/font9.fntdata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1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7.fntdata"/><Relationship Id="rId20" Type="http://schemas.openxmlformats.org/officeDocument/2006/relationships/slide" Target="slides/slide19.xml"/><Relationship Id="rId41" Type="http://schemas.openxmlformats.org/officeDocument/2006/relationships/font" Target="fonts/font2.fntdata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0.fntdata"/><Relationship Id="rId57" Type="http://schemas.microsoft.com/office/2016/11/relationships/changesInfo" Target="changesInfos/changesInfo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5.fntdata"/><Relationship Id="rId52" Type="http://schemas.openxmlformats.org/officeDocument/2006/relationships/font" Target="fonts/font13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Михаил Попов" userId="1ff28dec684c2c56" providerId="LiveId" clId="{FF206EE5-7970-4DB0-B366-5876F1118D9C}"/>
    <pc:docChg chg="undo custSel addSld delSld modSld sldOrd">
      <pc:chgData name="Михаил Попов" userId="1ff28dec684c2c56" providerId="LiveId" clId="{FF206EE5-7970-4DB0-B366-5876F1118D9C}" dt="2021-11-09T16:52:03.732" v="393" actId="1076"/>
      <pc:docMkLst>
        <pc:docMk/>
      </pc:docMkLst>
      <pc:sldChg chg="ord">
        <pc:chgData name="Михаил Попов" userId="1ff28dec684c2c56" providerId="LiveId" clId="{FF206EE5-7970-4DB0-B366-5876F1118D9C}" dt="2021-11-09T16:18:51.412" v="333"/>
        <pc:sldMkLst>
          <pc:docMk/>
          <pc:sldMk cId="3157144391" sldId="262"/>
        </pc:sldMkLst>
      </pc:sldChg>
      <pc:sldChg chg="del">
        <pc:chgData name="Михаил Попов" userId="1ff28dec684c2c56" providerId="LiveId" clId="{FF206EE5-7970-4DB0-B366-5876F1118D9C}" dt="2021-11-08T14:37:39.595" v="24" actId="47"/>
        <pc:sldMkLst>
          <pc:docMk/>
          <pc:sldMk cId="1796929494" sldId="312"/>
        </pc:sldMkLst>
      </pc:sldChg>
      <pc:sldChg chg="modSp modAnim">
        <pc:chgData name="Михаил Попов" userId="1ff28dec684c2c56" providerId="LiveId" clId="{FF206EE5-7970-4DB0-B366-5876F1118D9C}" dt="2021-11-09T16:30:43.644" v="361" actId="20577"/>
        <pc:sldMkLst>
          <pc:docMk/>
          <pc:sldMk cId="610790094" sldId="314"/>
        </pc:sldMkLst>
        <pc:spChg chg="mod">
          <ac:chgData name="Михаил Попов" userId="1ff28dec684c2c56" providerId="LiveId" clId="{FF206EE5-7970-4DB0-B366-5876F1118D9C}" dt="2021-11-09T16:30:43.644" v="361" actId="20577"/>
          <ac:spMkLst>
            <pc:docMk/>
            <pc:sldMk cId="610790094" sldId="314"/>
            <ac:spMk id="3" creationId="{2E9103B4-10EA-4D3D-86B5-2B5F5A6EDD1F}"/>
          </ac:spMkLst>
        </pc:spChg>
      </pc:sldChg>
      <pc:sldChg chg="addSp delSp modSp mod ord delAnim">
        <pc:chgData name="Михаил Попов" userId="1ff28dec684c2c56" providerId="LiveId" clId="{FF206EE5-7970-4DB0-B366-5876F1118D9C}" dt="2021-11-09T15:43:53.895" v="153" actId="20577"/>
        <pc:sldMkLst>
          <pc:docMk/>
          <pc:sldMk cId="1140925112" sldId="324"/>
        </pc:sldMkLst>
        <pc:spChg chg="mod">
          <ac:chgData name="Михаил Попов" userId="1ff28dec684c2c56" providerId="LiveId" clId="{FF206EE5-7970-4DB0-B366-5876F1118D9C}" dt="2021-11-09T15:43:53.895" v="153" actId="20577"/>
          <ac:spMkLst>
            <pc:docMk/>
            <pc:sldMk cId="1140925112" sldId="324"/>
            <ac:spMk id="5" creationId="{60BEFDEC-0829-44D6-9F0A-331BF9277D15}"/>
          </ac:spMkLst>
        </pc:spChg>
        <pc:picChg chg="del">
          <ac:chgData name="Михаил Попов" userId="1ff28dec684c2c56" providerId="LiveId" clId="{FF206EE5-7970-4DB0-B366-5876F1118D9C}" dt="2021-11-09T15:30:10.906" v="25" actId="478"/>
          <ac:picMkLst>
            <pc:docMk/>
            <pc:sldMk cId="1140925112" sldId="324"/>
            <ac:picMk id="3" creationId="{5AB890F5-DF30-45BD-A9D3-2788A64AB7A0}"/>
          </ac:picMkLst>
        </pc:picChg>
        <pc:picChg chg="del">
          <ac:chgData name="Михаил Попов" userId="1ff28dec684c2c56" providerId="LiveId" clId="{FF206EE5-7970-4DB0-B366-5876F1118D9C}" dt="2021-11-09T15:30:10.906" v="25" actId="478"/>
          <ac:picMkLst>
            <pc:docMk/>
            <pc:sldMk cId="1140925112" sldId="324"/>
            <ac:picMk id="4" creationId="{3ADD14CC-3B39-40E4-A7C4-8C168876212B}"/>
          </ac:picMkLst>
        </pc:picChg>
        <pc:picChg chg="add del mod">
          <ac:chgData name="Михаил Попов" userId="1ff28dec684c2c56" providerId="LiveId" clId="{FF206EE5-7970-4DB0-B366-5876F1118D9C}" dt="2021-11-09T15:42:29.058" v="129" actId="478"/>
          <ac:picMkLst>
            <pc:docMk/>
            <pc:sldMk cId="1140925112" sldId="324"/>
            <ac:picMk id="6" creationId="{F83ACE2F-125C-41EE-BEFD-006FDA68F46B}"/>
          </ac:picMkLst>
        </pc:picChg>
        <pc:picChg chg="add mod">
          <ac:chgData name="Михаил Попов" userId="1ff28dec684c2c56" providerId="LiveId" clId="{FF206EE5-7970-4DB0-B366-5876F1118D9C}" dt="2021-11-09T15:42:54.562" v="135" actId="1076"/>
          <ac:picMkLst>
            <pc:docMk/>
            <pc:sldMk cId="1140925112" sldId="324"/>
            <ac:picMk id="7" creationId="{32FC3005-B262-4B09-BA9A-7C20F830407A}"/>
          </ac:picMkLst>
        </pc:picChg>
      </pc:sldChg>
      <pc:sldChg chg="addSp delSp modSp mod setBg delAnim modAnim">
        <pc:chgData name="Михаил Попов" userId="1ff28dec684c2c56" providerId="LiveId" clId="{FF206EE5-7970-4DB0-B366-5876F1118D9C}" dt="2021-11-09T16:45:21.079" v="362"/>
        <pc:sldMkLst>
          <pc:docMk/>
          <pc:sldMk cId="177926073" sldId="336"/>
        </pc:sldMkLst>
        <pc:spChg chg="mod">
          <ac:chgData name="Михаил Попов" userId="1ff28dec684c2c56" providerId="LiveId" clId="{FF206EE5-7970-4DB0-B366-5876F1118D9C}" dt="2021-11-09T15:33:54.918" v="31" actId="26606"/>
          <ac:spMkLst>
            <pc:docMk/>
            <pc:sldMk cId="177926073" sldId="336"/>
            <ac:spMk id="6" creationId="{3A31EB15-F8D3-4D3A-B7C8-2D7F8BCEAE88}"/>
          </ac:spMkLst>
        </pc:spChg>
        <pc:spChg chg="del">
          <ac:chgData name="Михаил Попов" userId="1ff28dec684c2c56" providerId="LiveId" clId="{FF206EE5-7970-4DB0-B366-5876F1118D9C}" dt="2021-11-09T15:33:44.933" v="27" actId="478"/>
          <ac:spMkLst>
            <pc:docMk/>
            <pc:sldMk cId="177926073" sldId="336"/>
            <ac:spMk id="7" creationId="{D2A02234-36A4-4252-AE9D-3B3F094C5FFE}"/>
          </ac:spMkLst>
        </pc:spChg>
        <pc:spChg chg="add del">
          <ac:chgData name="Михаил Попов" userId="1ff28dec684c2c56" providerId="LiveId" clId="{FF206EE5-7970-4DB0-B366-5876F1118D9C}" dt="2021-11-09T15:38:05.432" v="39" actId="22"/>
          <ac:spMkLst>
            <pc:docMk/>
            <pc:sldMk cId="177926073" sldId="336"/>
            <ac:spMk id="12" creationId="{732D3EDF-E72F-469B-AB80-550E89E1B8C2}"/>
          </ac:spMkLst>
        </pc:spChg>
        <pc:spChg chg="add del">
          <ac:chgData name="Михаил Попов" userId="1ff28dec684c2c56" providerId="LiveId" clId="{FF206EE5-7970-4DB0-B366-5876F1118D9C}" dt="2021-11-09T15:33:54.918" v="31" actId="26606"/>
          <ac:spMkLst>
            <pc:docMk/>
            <pc:sldMk cId="177926073" sldId="336"/>
            <ac:spMk id="13" creationId="{1825AC39-5F85-4CAA-8A81-A1287086B2B6}"/>
          </ac:spMkLst>
        </pc:spChg>
        <pc:spChg chg="add del">
          <ac:chgData name="Михаил Попов" userId="1ff28dec684c2c56" providerId="LiveId" clId="{FF206EE5-7970-4DB0-B366-5876F1118D9C}" dt="2021-11-09T15:38:08.321" v="41" actId="22"/>
          <ac:spMkLst>
            <pc:docMk/>
            <pc:sldMk cId="177926073" sldId="336"/>
            <ac:spMk id="14" creationId="{8B02D772-49A3-43D7-B955-35409F8927A5}"/>
          </ac:spMkLst>
        </pc:spChg>
        <pc:spChg chg="add del">
          <ac:chgData name="Михаил Попов" userId="1ff28dec684c2c56" providerId="LiveId" clId="{FF206EE5-7970-4DB0-B366-5876F1118D9C}" dt="2021-11-09T15:33:54.918" v="31" actId="26606"/>
          <ac:spMkLst>
            <pc:docMk/>
            <pc:sldMk cId="177926073" sldId="336"/>
            <ac:spMk id="15" creationId="{95DA4D23-37FC-4B90-8188-F0377C5FF44B}"/>
          </ac:spMkLst>
        </pc:spChg>
        <pc:spChg chg="add del">
          <ac:chgData name="Михаил Попов" userId="1ff28dec684c2c56" providerId="LiveId" clId="{FF206EE5-7970-4DB0-B366-5876F1118D9C}" dt="2021-11-09T15:33:54.918" v="31" actId="26606"/>
          <ac:spMkLst>
            <pc:docMk/>
            <pc:sldMk cId="177926073" sldId="336"/>
            <ac:spMk id="17" creationId="{A7A4B465-FBCC-4CD4-89A1-82992A7B47FF}"/>
          </ac:spMkLst>
        </pc:spChg>
        <pc:spChg chg="add del">
          <ac:chgData name="Михаил Попов" userId="1ff28dec684c2c56" providerId="LiveId" clId="{FF206EE5-7970-4DB0-B366-5876F1118D9C}" dt="2021-11-09T15:33:54.918" v="31" actId="26606"/>
          <ac:spMkLst>
            <pc:docMk/>
            <pc:sldMk cId="177926073" sldId="336"/>
            <ac:spMk id="19" creationId="{909E572F-9CDC-4214-9D42-FF0017649590}"/>
          </ac:spMkLst>
        </pc:spChg>
        <pc:picChg chg="del">
          <ac:chgData name="Михаил Попов" userId="1ff28dec684c2c56" providerId="LiveId" clId="{FF206EE5-7970-4DB0-B366-5876F1118D9C}" dt="2021-11-09T15:33:43.025" v="26" actId="478"/>
          <ac:picMkLst>
            <pc:docMk/>
            <pc:sldMk cId="177926073" sldId="336"/>
            <ac:picMk id="5" creationId="{ABFA1229-60D5-417A-89D4-340E7CE93644}"/>
          </ac:picMkLst>
        </pc:picChg>
        <pc:picChg chg="add mod">
          <ac:chgData name="Михаил Попов" userId="1ff28dec684c2c56" providerId="LiveId" clId="{FF206EE5-7970-4DB0-B366-5876F1118D9C}" dt="2021-11-09T15:34:12.340" v="32" actId="1076"/>
          <ac:picMkLst>
            <pc:docMk/>
            <pc:sldMk cId="177926073" sldId="336"/>
            <ac:picMk id="8" creationId="{49E63D97-2731-4D55-BBA1-0E854BDB3A22}"/>
          </ac:picMkLst>
        </pc:picChg>
        <pc:picChg chg="add mod">
          <ac:chgData name="Михаил Попов" userId="1ff28dec684c2c56" providerId="LiveId" clId="{FF206EE5-7970-4DB0-B366-5876F1118D9C}" dt="2021-11-09T15:34:21.220" v="35" actId="1076"/>
          <ac:picMkLst>
            <pc:docMk/>
            <pc:sldMk cId="177926073" sldId="336"/>
            <ac:picMk id="10" creationId="{CE92BFBA-EC28-4580-BBC4-32060BDC0EC4}"/>
          </ac:picMkLst>
        </pc:picChg>
      </pc:sldChg>
      <pc:sldChg chg="modSp add mod">
        <pc:chgData name="Михаил Попов" userId="1ff28dec684c2c56" providerId="LiveId" clId="{FF206EE5-7970-4DB0-B366-5876F1118D9C}" dt="2021-11-08T14:37:29.114" v="23" actId="20577"/>
        <pc:sldMkLst>
          <pc:docMk/>
          <pc:sldMk cId="4166610191" sldId="497"/>
        </pc:sldMkLst>
        <pc:spChg chg="mod">
          <ac:chgData name="Михаил Попов" userId="1ff28dec684c2c56" providerId="LiveId" clId="{FF206EE5-7970-4DB0-B366-5876F1118D9C}" dt="2021-11-08T14:37:29.114" v="23" actId="20577"/>
          <ac:spMkLst>
            <pc:docMk/>
            <pc:sldMk cId="4166610191" sldId="497"/>
            <ac:spMk id="4" creationId="{BE391946-BEAC-4108-B06B-837252A1CD04}"/>
          </ac:spMkLst>
        </pc:spChg>
      </pc:sldChg>
      <pc:sldChg chg="addSp modSp add mod modAnim">
        <pc:chgData name="Михаил Попов" userId="1ff28dec684c2c56" providerId="LiveId" clId="{FF206EE5-7970-4DB0-B366-5876F1118D9C}" dt="2021-11-09T15:41:27.120" v="127"/>
        <pc:sldMkLst>
          <pc:docMk/>
          <pc:sldMk cId="1694871692" sldId="498"/>
        </pc:sldMkLst>
        <pc:spChg chg="mod">
          <ac:chgData name="Михаил Попов" userId="1ff28dec684c2c56" providerId="LiveId" clId="{FF206EE5-7970-4DB0-B366-5876F1118D9C}" dt="2021-11-09T15:38:29.833" v="95" actId="20577"/>
          <ac:spMkLst>
            <pc:docMk/>
            <pc:sldMk cId="1694871692" sldId="498"/>
            <ac:spMk id="5" creationId="{60BEFDEC-0829-44D6-9F0A-331BF9277D15}"/>
          </ac:spMkLst>
        </pc:spChg>
        <pc:graphicFrameChg chg="add mod modGraphic">
          <ac:chgData name="Михаил Попов" userId="1ff28dec684c2c56" providerId="LiveId" clId="{FF206EE5-7970-4DB0-B366-5876F1118D9C}" dt="2021-11-09T15:41:06.678" v="125" actId="12385"/>
          <ac:graphicFrameMkLst>
            <pc:docMk/>
            <pc:sldMk cId="1694871692" sldId="498"/>
            <ac:graphicFrameMk id="2" creationId="{86316FC9-DE4A-4226-BE67-29F59DD04AA4}"/>
          </ac:graphicFrameMkLst>
        </pc:graphicFrameChg>
        <pc:graphicFrameChg chg="add mod modGraphic">
          <ac:chgData name="Михаил Попов" userId="1ff28dec684c2c56" providerId="LiveId" clId="{FF206EE5-7970-4DB0-B366-5876F1118D9C}" dt="2021-11-09T15:41:13.769" v="126" actId="12385"/>
          <ac:graphicFrameMkLst>
            <pc:docMk/>
            <pc:sldMk cId="1694871692" sldId="498"/>
            <ac:graphicFrameMk id="3" creationId="{77465B91-1606-48E3-964D-4E2198BF00C9}"/>
          </ac:graphicFrameMkLst>
        </pc:graphicFrameChg>
      </pc:sldChg>
      <pc:sldChg chg="addSp delSp modSp add mod modAnim">
        <pc:chgData name="Михаил Попов" userId="1ff28dec684c2c56" providerId="LiveId" clId="{FF206EE5-7970-4DB0-B366-5876F1118D9C}" dt="2021-11-09T15:47:26.642" v="191" actId="1038"/>
        <pc:sldMkLst>
          <pc:docMk/>
          <pc:sldMk cId="2337694806" sldId="499"/>
        </pc:sldMkLst>
        <pc:spChg chg="mod">
          <ac:chgData name="Михаил Попов" userId="1ff28dec684c2c56" providerId="LiveId" clId="{FF206EE5-7970-4DB0-B366-5876F1118D9C}" dt="2021-11-09T15:44:11.685" v="164" actId="14100"/>
          <ac:spMkLst>
            <pc:docMk/>
            <pc:sldMk cId="2337694806" sldId="499"/>
            <ac:spMk id="5" creationId="{60BEFDEC-0829-44D6-9F0A-331BF9277D15}"/>
          </ac:spMkLst>
        </pc:spChg>
        <pc:picChg chg="add mod">
          <ac:chgData name="Михаил Попов" userId="1ff28dec684c2c56" providerId="LiveId" clId="{FF206EE5-7970-4DB0-B366-5876F1118D9C}" dt="2021-11-09T15:44:24.710" v="167" actId="1076"/>
          <ac:picMkLst>
            <pc:docMk/>
            <pc:sldMk cId="2337694806" sldId="499"/>
            <ac:picMk id="4" creationId="{A419148D-5B12-496F-9E42-2662AB7BEA1F}"/>
          </ac:picMkLst>
        </pc:picChg>
        <pc:picChg chg="add mod ord modCrop">
          <ac:chgData name="Михаил Попов" userId="1ff28dec684c2c56" providerId="LiveId" clId="{FF206EE5-7970-4DB0-B366-5876F1118D9C}" dt="2021-11-09T15:46:51.249" v="189" actId="167"/>
          <ac:picMkLst>
            <pc:docMk/>
            <pc:sldMk cId="2337694806" sldId="499"/>
            <ac:picMk id="6" creationId="{E6DA811E-F01A-4C22-B3A4-C3E82E12BF22}"/>
          </ac:picMkLst>
        </pc:picChg>
        <pc:picChg chg="del">
          <ac:chgData name="Михаил Попов" userId="1ff28dec684c2c56" providerId="LiveId" clId="{FF206EE5-7970-4DB0-B366-5876F1118D9C}" dt="2021-11-09T15:43:31.657" v="137" actId="478"/>
          <ac:picMkLst>
            <pc:docMk/>
            <pc:sldMk cId="2337694806" sldId="499"/>
            <ac:picMk id="7" creationId="{32FC3005-B262-4B09-BA9A-7C20F830407A}"/>
          </ac:picMkLst>
        </pc:picChg>
        <pc:picChg chg="add mod ord modCrop">
          <ac:chgData name="Михаил Попов" userId="1ff28dec684c2c56" providerId="LiveId" clId="{FF206EE5-7970-4DB0-B366-5876F1118D9C}" dt="2021-11-09T15:47:26.642" v="191" actId="1038"/>
          <ac:picMkLst>
            <pc:docMk/>
            <pc:sldMk cId="2337694806" sldId="499"/>
            <ac:picMk id="8" creationId="{7BB39D2A-3D40-47C8-88B7-B08E6FA1FFCD}"/>
          </ac:picMkLst>
        </pc:picChg>
      </pc:sldChg>
      <pc:sldChg chg="addSp modSp add mod">
        <pc:chgData name="Михаил Попов" userId="1ff28dec684c2c56" providerId="LiveId" clId="{FF206EE5-7970-4DB0-B366-5876F1118D9C}" dt="2021-11-09T16:16:50.152" v="324" actId="20577"/>
        <pc:sldMkLst>
          <pc:docMk/>
          <pc:sldMk cId="4067438143" sldId="500"/>
        </pc:sldMkLst>
        <pc:spChg chg="mod">
          <ac:chgData name="Михаил Попов" userId="1ff28dec684c2c56" providerId="LiveId" clId="{FF206EE5-7970-4DB0-B366-5876F1118D9C}" dt="2021-11-09T16:16:50.152" v="324" actId="20577"/>
          <ac:spMkLst>
            <pc:docMk/>
            <pc:sldMk cId="4067438143" sldId="500"/>
            <ac:spMk id="5" creationId="{60BEFDEC-0829-44D6-9F0A-331BF9277D15}"/>
          </ac:spMkLst>
        </pc:spChg>
        <pc:picChg chg="add mod">
          <ac:chgData name="Михаил Попов" userId="1ff28dec684c2c56" providerId="LiveId" clId="{FF206EE5-7970-4DB0-B366-5876F1118D9C}" dt="2021-11-09T16:15:37.735" v="274" actId="1076"/>
          <ac:picMkLst>
            <pc:docMk/>
            <pc:sldMk cId="4067438143" sldId="500"/>
            <ac:picMk id="3" creationId="{D1A143FF-41B1-4E55-BEAC-66F78AD38F85}"/>
          </ac:picMkLst>
        </pc:picChg>
        <pc:picChg chg="add mod">
          <ac:chgData name="Михаил Попов" userId="1ff28dec684c2c56" providerId="LiveId" clId="{FF206EE5-7970-4DB0-B366-5876F1118D9C}" dt="2021-11-09T16:15:31.429" v="270" actId="1076"/>
          <ac:picMkLst>
            <pc:docMk/>
            <pc:sldMk cId="4067438143" sldId="500"/>
            <ac:picMk id="4" creationId="{759A2BA4-F064-4254-9578-FE453A91D973}"/>
          </ac:picMkLst>
        </pc:picChg>
      </pc:sldChg>
      <pc:sldChg chg="addSp delSp modSp add mod delAnim">
        <pc:chgData name="Михаил Попов" userId="1ff28dec684c2c56" providerId="LiveId" clId="{FF206EE5-7970-4DB0-B366-5876F1118D9C}" dt="2021-11-09T16:10:52.499" v="245" actId="1076"/>
        <pc:sldMkLst>
          <pc:docMk/>
          <pc:sldMk cId="1008466651" sldId="501"/>
        </pc:sldMkLst>
        <pc:spChg chg="add mod">
          <ac:chgData name="Михаил Попов" userId="1ff28dec684c2c56" providerId="LiveId" clId="{FF206EE5-7970-4DB0-B366-5876F1118D9C}" dt="2021-11-09T16:09:13.528" v="218" actId="164"/>
          <ac:spMkLst>
            <pc:docMk/>
            <pc:sldMk cId="1008466651" sldId="501"/>
            <ac:spMk id="2" creationId="{79F4CC06-F720-4428-89D6-1BFC9C8118E6}"/>
          </ac:spMkLst>
        </pc:spChg>
        <pc:spChg chg="add mod">
          <ac:chgData name="Михаил Попов" userId="1ff28dec684c2c56" providerId="LiveId" clId="{FF206EE5-7970-4DB0-B366-5876F1118D9C}" dt="2021-11-09T16:09:29.224" v="222" actId="164"/>
          <ac:spMkLst>
            <pc:docMk/>
            <pc:sldMk cId="1008466651" sldId="501"/>
            <ac:spMk id="11" creationId="{6D99655D-439C-437E-B0DE-257BA56A3B94}"/>
          </ac:spMkLst>
        </pc:spChg>
        <pc:spChg chg="add mod topLvl">
          <ac:chgData name="Михаил Попов" userId="1ff28dec684c2c56" providerId="LiveId" clId="{FF206EE5-7970-4DB0-B366-5876F1118D9C}" dt="2021-11-09T16:10:11.708" v="230" actId="164"/>
          <ac:spMkLst>
            <pc:docMk/>
            <pc:sldMk cId="1008466651" sldId="501"/>
            <ac:spMk id="13" creationId="{B6D95F07-59A6-4B34-A9BF-3197796E0367}"/>
          </ac:spMkLst>
        </pc:spChg>
        <pc:grpChg chg="add mod">
          <ac:chgData name="Михаил Попов" userId="1ff28dec684c2c56" providerId="LiveId" clId="{FF206EE5-7970-4DB0-B366-5876F1118D9C}" dt="2021-11-09T16:10:52.499" v="245" actId="1076"/>
          <ac:grpSpMkLst>
            <pc:docMk/>
            <pc:sldMk cId="1008466651" sldId="501"/>
            <ac:grpSpMk id="3" creationId="{302D7DCE-BC01-459F-8F2F-8DB037351FEF}"/>
          </ac:grpSpMkLst>
        </pc:grpChg>
        <pc:grpChg chg="add del mod">
          <ac:chgData name="Михаил Попов" userId="1ff28dec684c2c56" providerId="LiveId" clId="{FF206EE5-7970-4DB0-B366-5876F1118D9C}" dt="2021-11-09T16:10:50.717" v="243" actId="478"/>
          <ac:grpSpMkLst>
            <pc:docMk/>
            <pc:sldMk cId="1008466651" sldId="501"/>
            <ac:grpSpMk id="12" creationId="{73D6C1EE-AF27-4D05-BDC5-88E66B223A63}"/>
          </ac:grpSpMkLst>
        </pc:grpChg>
        <pc:grpChg chg="add del mod">
          <ac:chgData name="Михаил Попов" userId="1ff28dec684c2c56" providerId="LiveId" clId="{FF206EE5-7970-4DB0-B366-5876F1118D9C}" dt="2021-11-09T16:10:03.658" v="228" actId="165"/>
          <ac:grpSpMkLst>
            <pc:docMk/>
            <pc:sldMk cId="1008466651" sldId="501"/>
            <ac:grpSpMk id="14" creationId="{93DC6362-FDE3-44CD-ADB0-7222E60F304D}"/>
          </ac:grpSpMkLst>
        </pc:grpChg>
        <pc:grpChg chg="add del mod">
          <ac:chgData name="Михаил Попов" userId="1ff28dec684c2c56" providerId="LiveId" clId="{FF206EE5-7970-4DB0-B366-5876F1118D9C}" dt="2021-11-09T16:10:51.071" v="244" actId="478"/>
          <ac:grpSpMkLst>
            <pc:docMk/>
            <pc:sldMk cId="1008466651" sldId="501"/>
            <ac:grpSpMk id="15" creationId="{9EBA88F2-50C8-4C17-9930-47F181B7333B}"/>
          </ac:grpSpMkLst>
        </pc:grpChg>
        <pc:picChg chg="del">
          <ac:chgData name="Михаил Попов" userId="1ff28dec684c2c56" providerId="LiveId" clId="{FF206EE5-7970-4DB0-B366-5876F1118D9C}" dt="2021-11-09T15:48:23.947" v="198" actId="478"/>
          <ac:picMkLst>
            <pc:docMk/>
            <pc:sldMk cId="1008466651" sldId="501"/>
            <ac:picMk id="6" creationId="{E6DA811E-F01A-4C22-B3A4-C3E82E12BF22}"/>
          </ac:picMkLst>
        </pc:picChg>
        <pc:picChg chg="add mod modCrop">
          <ac:chgData name="Михаил Попов" userId="1ff28dec684c2c56" providerId="LiveId" clId="{FF206EE5-7970-4DB0-B366-5876F1118D9C}" dt="2021-11-09T16:09:13.528" v="218" actId="164"/>
          <ac:picMkLst>
            <pc:docMk/>
            <pc:sldMk cId="1008466651" sldId="501"/>
            <ac:picMk id="7" creationId="{C0597323-1C1F-4BFE-A535-65B488A42AD3}"/>
          </ac:picMkLst>
        </pc:picChg>
        <pc:picChg chg="del">
          <ac:chgData name="Михаил Попов" userId="1ff28dec684c2c56" providerId="LiveId" clId="{FF206EE5-7970-4DB0-B366-5876F1118D9C}" dt="2021-11-09T15:48:22.805" v="197" actId="478"/>
          <ac:picMkLst>
            <pc:docMk/>
            <pc:sldMk cId="1008466651" sldId="501"/>
            <ac:picMk id="8" creationId="{7BB39D2A-3D40-47C8-88B7-B08E6FA1FFCD}"/>
          </ac:picMkLst>
        </pc:picChg>
        <pc:picChg chg="add mod modCrop">
          <ac:chgData name="Михаил Попов" userId="1ff28dec684c2c56" providerId="LiveId" clId="{FF206EE5-7970-4DB0-B366-5876F1118D9C}" dt="2021-11-09T16:09:29.224" v="222" actId="164"/>
          <ac:picMkLst>
            <pc:docMk/>
            <pc:sldMk cId="1008466651" sldId="501"/>
            <ac:picMk id="9" creationId="{A806DF28-D51A-4D6D-B1A9-CA091A3D298B}"/>
          </ac:picMkLst>
        </pc:picChg>
        <pc:picChg chg="add mod topLvl modCrop">
          <ac:chgData name="Михаил Попов" userId="1ff28dec684c2c56" providerId="LiveId" clId="{FF206EE5-7970-4DB0-B366-5876F1118D9C}" dt="2021-11-09T16:10:11.708" v="230" actId="164"/>
          <ac:picMkLst>
            <pc:docMk/>
            <pc:sldMk cId="1008466651" sldId="501"/>
            <ac:picMk id="10" creationId="{E3F93437-A527-4E5A-A185-AEC03A253A89}"/>
          </ac:picMkLst>
        </pc:picChg>
      </pc:sldChg>
      <pc:sldChg chg="delSp modSp add mod">
        <pc:chgData name="Михаил Попов" userId="1ff28dec684c2c56" providerId="LiveId" clId="{FF206EE5-7970-4DB0-B366-5876F1118D9C}" dt="2021-11-09T16:11:05.742" v="252" actId="1036"/>
        <pc:sldMkLst>
          <pc:docMk/>
          <pc:sldMk cId="1180801988" sldId="502"/>
        </pc:sldMkLst>
        <pc:grpChg chg="del">
          <ac:chgData name="Михаил Попов" userId="1ff28dec684c2c56" providerId="LiveId" clId="{FF206EE5-7970-4DB0-B366-5876F1118D9C}" dt="2021-11-09T16:10:56.288" v="246" actId="478"/>
          <ac:grpSpMkLst>
            <pc:docMk/>
            <pc:sldMk cId="1180801988" sldId="502"/>
            <ac:grpSpMk id="3" creationId="{302D7DCE-BC01-459F-8F2F-8DB037351FEF}"/>
          </ac:grpSpMkLst>
        </pc:grpChg>
        <pc:grpChg chg="mod">
          <ac:chgData name="Михаил Попов" userId="1ff28dec684c2c56" providerId="LiveId" clId="{FF206EE5-7970-4DB0-B366-5876F1118D9C}" dt="2021-11-09T16:11:05.742" v="252" actId="1036"/>
          <ac:grpSpMkLst>
            <pc:docMk/>
            <pc:sldMk cId="1180801988" sldId="502"/>
            <ac:grpSpMk id="12" creationId="{73D6C1EE-AF27-4D05-BDC5-88E66B223A63}"/>
          </ac:grpSpMkLst>
        </pc:grpChg>
        <pc:grpChg chg="del">
          <ac:chgData name="Михаил Попов" userId="1ff28dec684c2c56" providerId="LiveId" clId="{FF206EE5-7970-4DB0-B366-5876F1118D9C}" dt="2021-11-09T16:10:56.844" v="247" actId="478"/>
          <ac:grpSpMkLst>
            <pc:docMk/>
            <pc:sldMk cId="1180801988" sldId="502"/>
            <ac:grpSpMk id="15" creationId="{9EBA88F2-50C8-4C17-9930-47F181B7333B}"/>
          </ac:grpSpMkLst>
        </pc:grpChg>
      </pc:sldChg>
      <pc:sldChg chg="delSp modSp add mod">
        <pc:chgData name="Михаил Попов" userId="1ff28dec684c2c56" providerId="LiveId" clId="{FF206EE5-7970-4DB0-B366-5876F1118D9C}" dt="2021-11-09T16:11:23.648" v="263" actId="1038"/>
        <pc:sldMkLst>
          <pc:docMk/>
          <pc:sldMk cId="2562541685" sldId="503"/>
        </pc:sldMkLst>
        <pc:grpChg chg="del">
          <ac:chgData name="Михаил Попов" userId="1ff28dec684c2c56" providerId="LiveId" clId="{FF206EE5-7970-4DB0-B366-5876F1118D9C}" dt="2021-11-09T16:11:11.152" v="253" actId="478"/>
          <ac:grpSpMkLst>
            <pc:docMk/>
            <pc:sldMk cId="2562541685" sldId="503"/>
            <ac:grpSpMk id="3" creationId="{302D7DCE-BC01-459F-8F2F-8DB037351FEF}"/>
          </ac:grpSpMkLst>
        </pc:grpChg>
        <pc:grpChg chg="del">
          <ac:chgData name="Михаил Попов" userId="1ff28dec684c2c56" providerId="LiveId" clId="{FF206EE5-7970-4DB0-B366-5876F1118D9C}" dt="2021-11-09T16:11:11.751" v="254" actId="478"/>
          <ac:grpSpMkLst>
            <pc:docMk/>
            <pc:sldMk cId="2562541685" sldId="503"/>
            <ac:grpSpMk id="12" creationId="{73D6C1EE-AF27-4D05-BDC5-88E66B223A63}"/>
          </ac:grpSpMkLst>
        </pc:grpChg>
        <pc:grpChg chg="mod">
          <ac:chgData name="Михаил Попов" userId="1ff28dec684c2c56" providerId="LiveId" clId="{FF206EE5-7970-4DB0-B366-5876F1118D9C}" dt="2021-11-09T16:11:23.648" v="263" actId="1038"/>
          <ac:grpSpMkLst>
            <pc:docMk/>
            <pc:sldMk cId="2562541685" sldId="503"/>
            <ac:grpSpMk id="15" creationId="{9EBA88F2-50C8-4C17-9930-47F181B7333B}"/>
          </ac:grpSpMkLst>
        </pc:grpChg>
      </pc:sldChg>
      <pc:sldChg chg="addSp delSp modSp add mod">
        <pc:chgData name="Михаил Попов" userId="1ff28dec684c2c56" providerId="LiveId" clId="{FF206EE5-7970-4DB0-B366-5876F1118D9C}" dt="2021-11-09T16:17:46.507" v="331" actId="1076"/>
        <pc:sldMkLst>
          <pc:docMk/>
          <pc:sldMk cId="1940520123" sldId="504"/>
        </pc:sldMkLst>
        <pc:spChg chg="del">
          <ac:chgData name="Михаил Попов" userId="1ff28dec684c2c56" providerId="LiveId" clId="{FF206EE5-7970-4DB0-B366-5876F1118D9C}" dt="2021-11-09T16:17:34.325" v="325" actId="478"/>
          <ac:spMkLst>
            <pc:docMk/>
            <pc:sldMk cId="1940520123" sldId="504"/>
            <ac:spMk id="5" creationId="{60BEFDEC-0829-44D6-9F0A-331BF9277D15}"/>
          </ac:spMkLst>
        </pc:spChg>
        <pc:spChg chg="add del mod">
          <ac:chgData name="Михаил Попов" userId="1ff28dec684c2c56" providerId="LiveId" clId="{FF206EE5-7970-4DB0-B366-5876F1118D9C}" dt="2021-11-09T16:17:35.799" v="326" actId="478"/>
          <ac:spMkLst>
            <pc:docMk/>
            <pc:sldMk cId="1940520123" sldId="504"/>
            <ac:spMk id="6" creationId="{31B68C71-D035-4D54-8FE6-96771D400F41}"/>
          </ac:spMkLst>
        </pc:spChg>
        <pc:picChg chg="del">
          <ac:chgData name="Михаил Попов" userId="1ff28dec684c2c56" providerId="LiveId" clId="{FF206EE5-7970-4DB0-B366-5876F1118D9C}" dt="2021-11-09T16:17:38.010" v="328" actId="478"/>
          <ac:picMkLst>
            <pc:docMk/>
            <pc:sldMk cId="1940520123" sldId="504"/>
            <ac:picMk id="3" creationId="{D1A143FF-41B1-4E55-BEAC-66F78AD38F85}"/>
          </ac:picMkLst>
        </pc:picChg>
        <pc:picChg chg="del">
          <ac:chgData name="Михаил Попов" userId="1ff28dec684c2c56" providerId="LiveId" clId="{FF206EE5-7970-4DB0-B366-5876F1118D9C}" dt="2021-11-09T16:17:37.623" v="327" actId="478"/>
          <ac:picMkLst>
            <pc:docMk/>
            <pc:sldMk cId="1940520123" sldId="504"/>
            <ac:picMk id="4" creationId="{759A2BA4-F064-4254-9578-FE453A91D973}"/>
          </ac:picMkLst>
        </pc:picChg>
        <pc:picChg chg="add mod">
          <ac:chgData name="Михаил Попов" userId="1ff28dec684c2c56" providerId="LiveId" clId="{FF206EE5-7970-4DB0-B366-5876F1118D9C}" dt="2021-11-09T16:17:46.507" v="331" actId="1076"/>
          <ac:picMkLst>
            <pc:docMk/>
            <pc:sldMk cId="1940520123" sldId="504"/>
            <ac:picMk id="7" creationId="{9F1D6DC6-45A2-4D7D-8448-2323508684B9}"/>
          </ac:picMkLst>
        </pc:picChg>
      </pc:sldChg>
      <pc:sldChg chg="addSp delSp modSp new mod">
        <pc:chgData name="Михаил Попов" userId="1ff28dec684c2c56" providerId="LiveId" clId="{FF206EE5-7970-4DB0-B366-5876F1118D9C}" dt="2021-11-09T16:52:03.732" v="393" actId="1076"/>
        <pc:sldMkLst>
          <pc:docMk/>
          <pc:sldMk cId="136201540" sldId="505"/>
        </pc:sldMkLst>
        <pc:spChg chg="del">
          <ac:chgData name="Михаил Попов" userId="1ff28dec684c2c56" providerId="LiveId" clId="{FF206EE5-7970-4DB0-B366-5876F1118D9C}" dt="2021-11-09T16:49:38.128" v="365" actId="478"/>
          <ac:spMkLst>
            <pc:docMk/>
            <pc:sldMk cId="136201540" sldId="505"/>
            <ac:spMk id="2" creationId="{E8A15D56-29D0-45C2-8E98-4BCA67153DAE}"/>
          </ac:spMkLst>
        </pc:spChg>
        <pc:spChg chg="del">
          <ac:chgData name="Михаил Попов" userId="1ff28dec684c2c56" providerId="LiveId" clId="{FF206EE5-7970-4DB0-B366-5876F1118D9C}" dt="2021-11-09T16:49:36.312" v="364" actId="478"/>
          <ac:spMkLst>
            <pc:docMk/>
            <pc:sldMk cId="136201540" sldId="505"/>
            <ac:spMk id="3" creationId="{3B862164-622E-4F04-85C0-225FF0B08BB4}"/>
          </ac:spMkLst>
        </pc:spChg>
        <pc:spChg chg="add mod">
          <ac:chgData name="Михаил Попов" userId="1ff28dec684c2c56" providerId="LiveId" clId="{FF206EE5-7970-4DB0-B366-5876F1118D9C}" dt="2021-11-09T16:52:03.732" v="393" actId="1076"/>
          <ac:spMkLst>
            <pc:docMk/>
            <pc:sldMk cId="136201540" sldId="505"/>
            <ac:spMk id="5" creationId="{45F25266-AB92-4175-BFBD-D4FD0223C9B3}"/>
          </ac:spMkLst>
        </pc:spChg>
        <pc:spChg chg="add del mod">
          <ac:chgData name="Михаил Попов" userId="1ff28dec684c2c56" providerId="LiveId" clId="{FF206EE5-7970-4DB0-B366-5876F1118D9C}" dt="2021-11-09T16:51:42.711" v="390" actId="478"/>
          <ac:spMkLst>
            <pc:docMk/>
            <pc:sldMk cId="136201540" sldId="505"/>
            <ac:spMk id="7" creationId="{76F995B7-1FDF-486A-BB87-A63F0BB0BB36}"/>
          </ac:spMkLst>
        </pc:spChg>
      </pc:sldChg>
      <pc:sldChg chg="delSp add mod">
        <pc:chgData name="Михаил Попов" userId="1ff28dec684c2c56" providerId="LiveId" clId="{FF206EE5-7970-4DB0-B366-5876F1118D9C}" dt="2021-11-09T16:51:53.025" v="392" actId="478"/>
        <pc:sldMkLst>
          <pc:docMk/>
          <pc:sldMk cId="3329166874" sldId="506"/>
        </pc:sldMkLst>
        <pc:spChg chg="del">
          <ac:chgData name="Михаил Попов" userId="1ff28dec684c2c56" providerId="LiveId" clId="{FF206EE5-7970-4DB0-B366-5876F1118D9C}" dt="2021-11-09T16:51:53.025" v="392" actId="478"/>
          <ac:spMkLst>
            <pc:docMk/>
            <pc:sldMk cId="3329166874" sldId="506"/>
            <ac:spMk id="5" creationId="{45F25266-AB92-4175-BFBD-D4FD0223C9B3}"/>
          </ac:spMkLst>
        </pc:spChg>
      </pc:sldChg>
    </pc:docChg>
  </pc:docChgLst>
  <pc:docChgLst>
    <pc:chgData name="Михаил Попов" userId="1ff28dec684c2c56" providerId="LiveId" clId="{07C91742-9078-45BA-9F2F-C5E4311AD149}"/>
    <pc:docChg chg="undo custSel mod addSld modSld">
      <pc:chgData name="Михаил Попов" userId="1ff28dec684c2c56" providerId="LiveId" clId="{07C91742-9078-45BA-9F2F-C5E4311AD149}" dt="2019-10-29T05:11:10.289" v="216"/>
      <pc:docMkLst>
        <pc:docMk/>
      </pc:docMkLst>
      <pc:sldChg chg="add">
        <pc:chgData name="Михаил Попов" userId="1ff28dec684c2c56" providerId="LiveId" clId="{07C91742-9078-45BA-9F2F-C5E4311AD149}" dt="2019-10-29T03:33:16.229" v="70"/>
        <pc:sldMkLst>
          <pc:docMk/>
          <pc:sldMk cId="3285919852" sldId="257"/>
        </pc:sldMkLst>
      </pc:sldChg>
      <pc:sldChg chg="add">
        <pc:chgData name="Михаил Попов" userId="1ff28dec684c2c56" providerId="LiveId" clId="{07C91742-9078-45BA-9F2F-C5E4311AD149}" dt="2019-10-29T03:33:16.229" v="70"/>
        <pc:sldMkLst>
          <pc:docMk/>
          <pc:sldMk cId="1913415171" sldId="258"/>
        </pc:sldMkLst>
      </pc:sldChg>
      <pc:sldChg chg="add">
        <pc:chgData name="Михаил Попов" userId="1ff28dec684c2c56" providerId="LiveId" clId="{07C91742-9078-45BA-9F2F-C5E4311AD149}" dt="2019-10-29T03:33:16.229" v="70"/>
        <pc:sldMkLst>
          <pc:docMk/>
          <pc:sldMk cId="1309925446" sldId="259"/>
        </pc:sldMkLst>
      </pc:sldChg>
      <pc:sldChg chg="add">
        <pc:chgData name="Михаил Попов" userId="1ff28dec684c2c56" providerId="LiveId" clId="{07C91742-9078-45BA-9F2F-C5E4311AD149}" dt="2019-10-29T05:05:36.373" v="212"/>
        <pc:sldMkLst>
          <pc:docMk/>
          <pc:sldMk cId="2160022030" sldId="277"/>
        </pc:sldMkLst>
      </pc:sldChg>
      <pc:sldChg chg="add">
        <pc:chgData name="Михаил Попов" userId="1ff28dec684c2c56" providerId="LiveId" clId="{07C91742-9078-45BA-9F2F-C5E4311AD149}" dt="2019-10-29T05:05:36.373" v="212"/>
        <pc:sldMkLst>
          <pc:docMk/>
          <pc:sldMk cId="4008107748" sldId="278"/>
        </pc:sldMkLst>
      </pc:sldChg>
      <pc:sldChg chg="modSp add">
        <pc:chgData name="Михаил Попов" userId="1ff28dec684c2c56" providerId="LiveId" clId="{07C91742-9078-45BA-9F2F-C5E4311AD149}" dt="2019-10-29T03:29:38.941" v="69" actId="1035"/>
        <pc:sldMkLst>
          <pc:docMk/>
          <pc:sldMk cId="1796929494" sldId="312"/>
        </pc:sldMkLst>
        <pc:spChg chg="mod">
          <ac:chgData name="Михаил Попов" userId="1ff28dec684c2c56" providerId="LiveId" clId="{07C91742-9078-45BA-9F2F-C5E4311AD149}" dt="2019-10-29T03:29:38.941" v="69" actId="1035"/>
          <ac:spMkLst>
            <pc:docMk/>
            <pc:sldMk cId="1796929494" sldId="312"/>
            <ac:spMk id="2" creationId="{FF124712-CE3D-4918-AFA8-7D020B15051E}"/>
          </ac:spMkLst>
        </pc:spChg>
        <pc:spChg chg="mod">
          <ac:chgData name="Михаил Попов" userId="1ff28dec684c2c56" providerId="LiveId" clId="{07C91742-9078-45BA-9F2F-C5E4311AD149}" dt="2019-10-29T03:28:24.639" v="1" actId="20577"/>
          <ac:spMkLst>
            <pc:docMk/>
            <pc:sldMk cId="1796929494" sldId="312"/>
            <ac:spMk id="3" creationId="{428FA8B8-3D63-4875-A518-F84390C28ACE}"/>
          </ac:spMkLst>
        </pc:spChg>
        <pc:spChg chg="mod">
          <ac:chgData name="Михаил Попов" userId="1ff28dec684c2c56" providerId="LiveId" clId="{07C91742-9078-45BA-9F2F-C5E4311AD149}" dt="2019-10-29T03:29:22.603" v="58" actId="313"/>
          <ac:spMkLst>
            <pc:docMk/>
            <pc:sldMk cId="1796929494" sldId="312"/>
            <ac:spMk id="4" creationId="{340FA7E4-C32C-43C6-9CA4-4B83008BA8F8}"/>
          </ac:spMkLst>
        </pc:spChg>
      </pc:sldChg>
      <pc:sldChg chg="add">
        <pc:chgData name="Михаил Попов" userId="1ff28dec684c2c56" providerId="LiveId" clId="{07C91742-9078-45BA-9F2F-C5E4311AD149}" dt="2019-10-29T03:28:15.352" v="0"/>
        <pc:sldMkLst>
          <pc:docMk/>
          <pc:sldMk cId="1059343981" sldId="313"/>
        </pc:sldMkLst>
      </pc:sldChg>
      <pc:sldChg chg="addSp delSp modSp add">
        <pc:chgData name="Михаил Попов" userId="1ff28dec684c2c56" providerId="LiveId" clId="{07C91742-9078-45BA-9F2F-C5E4311AD149}" dt="2019-10-29T03:35:28.333" v="76" actId="1076"/>
        <pc:sldMkLst>
          <pc:docMk/>
          <pc:sldMk cId="4058259362" sldId="314"/>
        </pc:sldMkLst>
        <pc:spChg chg="del">
          <ac:chgData name="Михаил Попов" userId="1ff28dec684c2c56" providerId="LiveId" clId="{07C91742-9078-45BA-9F2F-C5E4311AD149}" dt="2019-10-29T03:35:15.964" v="72" actId="478"/>
          <ac:spMkLst>
            <pc:docMk/>
            <pc:sldMk cId="4058259362" sldId="314"/>
            <ac:spMk id="2" creationId="{D11DFE3C-0487-47D0-89A0-6FBD008BFB24}"/>
          </ac:spMkLst>
        </pc:spChg>
        <pc:spChg chg="del">
          <ac:chgData name="Михаил Попов" userId="1ff28dec684c2c56" providerId="LiveId" clId="{07C91742-9078-45BA-9F2F-C5E4311AD149}" dt="2019-10-29T03:35:19.452" v="73" actId="478"/>
          <ac:spMkLst>
            <pc:docMk/>
            <pc:sldMk cId="4058259362" sldId="314"/>
            <ac:spMk id="3" creationId="{CA478538-7469-4602-AAD2-F91EB435CAB3}"/>
          </ac:spMkLst>
        </pc:spChg>
        <pc:picChg chg="add mod">
          <ac:chgData name="Михаил Попов" userId="1ff28dec684c2c56" providerId="LiveId" clId="{07C91742-9078-45BA-9F2F-C5E4311AD149}" dt="2019-10-29T03:35:28.333" v="76" actId="1076"/>
          <ac:picMkLst>
            <pc:docMk/>
            <pc:sldMk cId="4058259362" sldId="314"/>
            <ac:picMk id="4" creationId="{876F417F-B2A6-4E3B-8A39-84449E955038}"/>
          </ac:picMkLst>
        </pc:picChg>
      </pc:sldChg>
      <pc:sldChg chg="addSp delSp modSp add mod setBg">
        <pc:chgData name="Михаил Попов" userId="1ff28dec684c2c56" providerId="LiveId" clId="{07C91742-9078-45BA-9F2F-C5E4311AD149}" dt="2019-10-29T03:38:39.643" v="82" actId="26606"/>
        <pc:sldMkLst>
          <pc:docMk/>
          <pc:sldMk cId="494644164" sldId="315"/>
        </pc:sldMkLst>
        <pc:spChg chg="del">
          <ac:chgData name="Михаил Попов" userId="1ff28dec684c2c56" providerId="LiveId" clId="{07C91742-9078-45BA-9F2F-C5E4311AD149}" dt="2019-10-29T03:37:36.880" v="79" actId="478"/>
          <ac:spMkLst>
            <pc:docMk/>
            <pc:sldMk cId="494644164" sldId="315"/>
            <ac:spMk id="2" creationId="{B3FDEEA0-0C15-4E83-9F4C-84831474994D}"/>
          </ac:spMkLst>
        </pc:spChg>
        <pc:spChg chg="del">
          <ac:chgData name="Михаил Попов" userId="1ff28dec684c2c56" providerId="LiveId" clId="{07C91742-9078-45BA-9F2F-C5E4311AD149}" dt="2019-10-29T03:37:35.906" v="78" actId="478"/>
          <ac:spMkLst>
            <pc:docMk/>
            <pc:sldMk cId="494644164" sldId="315"/>
            <ac:spMk id="3" creationId="{4AD248D9-8D7E-4468-91B5-A1041EE98A4D}"/>
          </ac:spMkLst>
        </pc:spChg>
        <pc:spChg chg="add del">
          <ac:chgData name="Михаил Попов" userId="1ff28dec684c2c56" providerId="LiveId" clId="{07C91742-9078-45BA-9F2F-C5E4311AD149}" dt="2019-10-29T03:38:39.643" v="82" actId="26606"/>
          <ac:spMkLst>
            <pc:docMk/>
            <pc:sldMk cId="494644164" sldId="315"/>
            <ac:spMk id="9" creationId="{32BC26D8-82FB-445E-AA49-62A77D7C1EE0}"/>
          </ac:spMkLst>
        </pc:spChg>
        <pc:spChg chg="add del">
          <ac:chgData name="Михаил Попов" userId="1ff28dec684c2c56" providerId="LiveId" clId="{07C91742-9078-45BA-9F2F-C5E4311AD149}" dt="2019-10-29T03:38:39.643" v="82" actId="26606"/>
          <ac:spMkLst>
            <pc:docMk/>
            <pc:sldMk cId="494644164" sldId="315"/>
            <ac:spMk id="11" creationId="{CB44330D-EA18-4254-AA95-EB49948539B8}"/>
          </ac:spMkLst>
        </pc:spChg>
        <pc:picChg chg="add mod">
          <ac:chgData name="Михаил Попов" userId="1ff28dec684c2c56" providerId="LiveId" clId="{07C91742-9078-45BA-9F2F-C5E4311AD149}" dt="2019-10-29T03:38:39.643" v="82" actId="26606"/>
          <ac:picMkLst>
            <pc:docMk/>
            <pc:sldMk cId="494644164" sldId="315"/>
            <ac:picMk id="4" creationId="{EF7CC7C5-1411-4A47-9AA9-58E2E0D82D1E}"/>
          </ac:picMkLst>
        </pc:picChg>
      </pc:sldChg>
      <pc:sldChg chg="addSp delSp modSp add">
        <pc:chgData name="Михаил Попов" userId="1ff28dec684c2c56" providerId="LiveId" clId="{07C91742-9078-45BA-9F2F-C5E4311AD149}" dt="2019-10-29T05:04:35.634" v="208" actId="1076"/>
        <pc:sldMkLst>
          <pc:docMk/>
          <pc:sldMk cId="2891620665" sldId="316"/>
        </pc:sldMkLst>
        <pc:spChg chg="del">
          <ac:chgData name="Михаил Попов" userId="1ff28dec684c2c56" providerId="LiveId" clId="{07C91742-9078-45BA-9F2F-C5E4311AD149}" dt="2019-10-29T03:39:10.269" v="84" actId="478"/>
          <ac:spMkLst>
            <pc:docMk/>
            <pc:sldMk cId="2891620665" sldId="316"/>
            <ac:spMk id="2" creationId="{73D25B69-EEB4-4127-957C-06F3F298275D}"/>
          </ac:spMkLst>
        </pc:spChg>
        <pc:spChg chg="del">
          <ac:chgData name="Михаил Попов" userId="1ff28dec684c2c56" providerId="LiveId" clId="{07C91742-9078-45BA-9F2F-C5E4311AD149}" dt="2019-10-29T03:39:11.107" v="85" actId="478"/>
          <ac:spMkLst>
            <pc:docMk/>
            <pc:sldMk cId="2891620665" sldId="316"/>
            <ac:spMk id="3" creationId="{17C33EB6-CB21-4C90-BAF9-5C22B6988E2D}"/>
          </ac:spMkLst>
        </pc:spChg>
        <pc:spChg chg="add mod">
          <ac:chgData name="Михаил Попов" userId="1ff28dec684c2c56" providerId="LiveId" clId="{07C91742-9078-45BA-9F2F-C5E4311AD149}" dt="2019-10-29T03:43:17.027" v="169" actId="20577"/>
          <ac:spMkLst>
            <pc:docMk/>
            <pc:sldMk cId="2891620665" sldId="316"/>
            <ac:spMk id="5" creationId="{C68AF885-8FFD-4FB8-A028-E0F2082C24A4}"/>
          </ac:spMkLst>
        </pc:spChg>
        <pc:picChg chg="add mod">
          <ac:chgData name="Михаил Попов" userId="1ff28dec684c2c56" providerId="LiveId" clId="{07C91742-9078-45BA-9F2F-C5E4311AD149}" dt="2019-10-29T05:04:32.172" v="207" actId="1076"/>
          <ac:picMkLst>
            <pc:docMk/>
            <pc:sldMk cId="2891620665" sldId="316"/>
            <ac:picMk id="4" creationId="{58E0AC6B-B0D9-4DD3-B289-02F4CCFB327B}"/>
          </ac:picMkLst>
        </pc:picChg>
        <pc:picChg chg="add mod">
          <ac:chgData name="Михаил Попов" userId="1ff28dec684c2c56" providerId="LiveId" clId="{07C91742-9078-45BA-9F2F-C5E4311AD149}" dt="2019-10-29T05:04:35.634" v="208" actId="1076"/>
          <ac:picMkLst>
            <pc:docMk/>
            <pc:sldMk cId="2891620665" sldId="316"/>
            <ac:picMk id="6" creationId="{2C262A3E-7E64-4688-9EF6-DDA948B41ACA}"/>
          </ac:picMkLst>
        </pc:picChg>
      </pc:sldChg>
      <pc:sldChg chg="addSp delSp modSp add">
        <pc:chgData name="Михаил Попов" userId="1ff28dec684c2c56" providerId="LiveId" clId="{07C91742-9078-45BA-9F2F-C5E4311AD149}" dt="2019-10-29T05:05:00.619" v="211" actId="1076"/>
        <pc:sldMkLst>
          <pc:docMk/>
          <pc:sldMk cId="3229704383" sldId="317"/>
        </pc:sldMkLst>
        <pc:spChg chg="del">
          <ac:chgData name="Михаил Попов" userId="1ff28dec684c2c56" providerId="LiveId" clId="{07C91742-9078-45BA-9F2F-C5E4311AD149}" dt="2019-10-29T03:40:52.072" v="91" actId="478"/>
          <ac:spMkLst>
            <pc:docMk/>
            <pc:sldMk cId="3229704383" sldId="317"/>
            <ac:spMk id="2" creationId="{9BE1A5E9-FB3C-448B-972C-AB975412F920}"/>
          </ac:spMkLst>
        </pc:spChg>
        <pc:spChg chg="del">
          <ac:chgData name="Михаил Попов" userId="1ff28dec684c2c56" providerId="LiveId" clId="{07C91742-9078-45BA-9F2F-C5E4311AD149}" dt="2019-10-29T03:40:50.460" v="90" actId="478"/>
          <ac:spMkLst>
            <pc:docMk/>
            <pc:sldMk cId="3229704383" sldId="317"/>
            <ac:spMk id="3" creationId="{23B09417-6EE9-4D9F-82DE-3C2AA9911EDF}"/>
          </ac:spMkLst>
        </pc:spChg>
        <pc:spChg chg="add mod">
          <ac:chgData name="Михаил Попов" userId="1ff28dec684c2c56" providerId="LiveId" clId="{07C91742-9078-45BA-9F2F-C5E4311AD149}" dt="2019-10-29T03:42:17.388" v="128" actId="1076"/>
          <ac:spMkLst>
            <pc:docMk/>
            <pc:sldMk cId="3229704383" sldId="317"/>
            <ac:spMk id="6" creationId="{5A56D31E-DB50-4B44-9EC2-FAF2AFF73780}"/>
          </ac:spMkLst>
        </pc:spChg>
        <pc:picChg chg="add del">
          <ac:chgData name="Михаил Попов" userId="1ff28dec684c2c56" providerId="LiveId" clId="{07C91742-9078-45BA-9F2F-C5E4311AD149}" dt="2019-10-29T03:40:55.872" v="93" actId="478"/>
          <ac:picMkLst>
            <pc:docMk/>
            <pc:sldMk cId="3229704383" sldId="317"/>
            <ac:picMk id="4" creationId="{2595F790-7029-4F37-B85C-AB5A2A7DD96D}"/>
          </ac:picMkLst>
        </pc:picChg>
        <pc:picChg chg="add mod">
          <ac:chgData name="Михаил Попов" userId="1ff28dec684c2c56" providerId="LiveId" clId="{07C91742-9078-45BA-9F2F-C5E4311AD149}" dt="2019-10-29T05:05:00.619" v="211" actId="1076"/>
          <ac:picMkLst>
            <pc:docMk/>
            <pc:sldMk cId="3229704383" sldId="317"/>
            <ac:picMk id="5" creationId="{1B672ABE-2C7F-493A-9D23-C9F7A29F7ADD}"/>
          </ac:picMkLst>
        </pc:picChg>
        <pc:picChg chg="add">
          <ac:chgData name="Михаил Попов" userId="1ff28dec684c2c56" providerId="LiveId" clId="{07C91742-9078-45BA-9F2F-C5E4311AD149}" dt="2019-10-29T05:04:56.034" v="209"/>
          <ac:picMkLst>
            <pc:docMk/>
            <pc:sldMk cId="3229704383" sldId="317"/>
            <ac:picMk id="7" creationId="{3E4DCECE-B341-46E3-8CD8-BBEEBB06267C}"/>
          </ac:picMkLst>
        </pc:picChg>
      </pc:sldChg>
      <pc:sldChg chg="addSp delSp modSp add">
        <pc:chgData name="Михаил Попов" userId="1ff28dec684c2c56" providerId="LiveId" clId="{07C91742-9078-45BA-9F2F-C5E4311AD149}" dt="2019-10-29T03:44:40.754" v="199" actId="20577"/>
        <pc:sldMkLst>
          <pc:docMk/>
          <pc:sldMk cId="1270338425" sldId="318"/>
        </pc:sldMkLst>
        <pc:spChg chg="del">
          <ac:chgData name="Михаил Попов" userId="1ff28dec684c2c56" providerId="LiveId" clId="{07C91742-9078-45BA-9F2F-C5E4311AD149}" dt="2019-10-29T03:44:21.440" v="174" actId="478"/>
          <ac:spMkLst>
            <pc:docMk/>
            <pc:sldMk cId="1270338425" sldId="318"/>
            <ac:spMk id="2" creationId="{4CA1BB49-0A85-403B-BBF2-18B6905B1EEF}"/>
          </ac:spMkLst>
        </pc:spChg>
        <pc:spChg chg="del">
          <ac:chgData name="Михаил Попов" userId="1ff28dec684c2c56" providerId="LiveId" clId="{07C91742-9078-45BA-9F2F-C5E4311AD149}" dt="2019-10-29T03:44:18.989" v="173" actId="478"/>
          <ac:spMkLst>
            <pc:docMk/>
            <pc:sldMk cId="1270338425" sldId="318"/>
            <ac:spMk id="3" creationId="{ACE63B38-A600-4681-9843-AFBE8900E52C}"/>
          </ac:spMkLst>
        </pc:spChg>
        <pc:spChg chg="add mod">
          <ac:chgData name="Михаил Попов" userId="1ff28dec684c2c56" providerId="LiveId" clId="{07C91742-9078-45BA-9F2F-C5E4311AD149}" dt="2019-10-29T03:44:40.754" v="199" actId="20577"/>
          <ac:spMkLst>
            <pc:docMk/>
            <pc:sldMk cId="1270338425" sldId="318"/>
            <ac:spMk id="5" creationId="{5434BA7F-D28B-4C6A-8556-13C789737CE6}"/>
          </ac:spMkLst>
        </pc:spChg>
        <pc:picChg chg="add mod">
          <ac:chgData name="Михаил Попов" userId="1ff28dec684c2c56" providerId="LiveId" clId="{07C91742-9078-45BA-9F2F-C5E4311AD149}" dt="2019-10-29T03:44:27.875" v="177" actId="1076"/>
          <ac:picMkLst>
            <pc:docMk/>
            <pc:sldMk cId="1270338425" sldId="318"/>
            <ac:picMk id="4" creationId="{98EE7B1F-22EC-4000-934C-2C9EC59F164E}"/>
          </ac:picMkLst>
        </pc:picChg>
      </pc:sldChg>
      <pc:sldChg chg="addSp delSp add">
        <pc:chgData name="Михаил Попов" userId="1ff28dec684c2c56" providerId="LiveId" clId="{07C91742-9078-45BA-9F2F-C5E4311AD149}" dt="2019-10-29T05:11:10.289" v="216"/>
        <pc:sldMkLst>
          <pc:docMk/>
          <pc:sldMk cId="2296820736" sldId="319"/>
        </pc:sldMkLst>
        <pc:spChg chg="del">
          <ac:chgData name="Михаил Попов" userId="1ff28dec684c2c56" providerId="LiveId" clId="{07C91742-9078-45BA-9F2F-C5E4311AD149}" dt="2019-10-29T05:11:06.401" v="215" actId="478"/>
          <ac:spMkLst>
            <pc:docMk/>
            <pc:sldMk cId="2296820736" sldId="319"/>
            <ac:spMk id="2" creationId="{0648B1C7-5DAB-4121-9296-B9137D82C329}"/>
          </ac:spMkLst>
        </pc:spChg>
        <pc:spChg chg="del">
          <ac:chgData name="Михаил Попов" userId="1ff28dec684c2c56" providerId="LiveId" clId="{07C91742-9078-45BA-9F2F-C5E4311AD149}" dt="2019-10-29T05:11:05.889" v="214" actId="478"/>
          <ac:spMkLst>
            <pc:docMk/>
            <pc:sldMk cId="2296820736" sldId="319"/>
            <ac:spMk id="3" creationId="{7FFF37FF-CDF5-4344-A63A-56665127E5C0}"/>
          </ac:spMkLst>
        </pc:spChg>
        <pc:picChg chg="add">
          <ac:chgData name="Михаил Попов" userId="1ff28dec684c2c56" providerId="LiveId" clId="{07C91742-9078-45BA-9F2F-C5E4311AD149}" dt="2019-10-29T05:11:10.289" v="216"/>
          <ac:picMkLst>
            <pc:docMk/>
            <pc:sldMk cId="2296820736" sldId="319"/>
            <ac:picMk id="4" creationId="{4D8DB26B-D804-41CC-9448-D72E63BE4CB8}"/>
          </ac:picMkLst>
        </pc:picChg>
      </pc:sldChg>
    </pc:docChg>
  </pc:docChgLst>
  <pc:docChgLst>
    <pc:chgData name="Михаил Попов" userId="1ff28dec684c2c56" providerId="LiveId" clId="{A196A853-526E-4D40-A135-1B7DB96307DB}"/>
    <pc:docChg chg="undo redo custSel addSld delSld modSld sldOrd">
      <pc:chgData name="Михаил Попов" userId="1ff28dec684c2c56" providerId="LiveId" clId="{A196A853-526E-4D40-A135-1B7DB96307DB}" dt="2020-11-06T14:21:14.369" v="5823" actId="47"/>
      <pc:docMkLst>
        <pc:docMk/>
      </pc:docMkLst>
      <pc:sldChg chg="del">
        <pc:chgData name="Михаил Попов" userId="1ff28dec684c2c56" providerId="LiveId" clId="{A196A853-526E-4D40-A135-1B7DB96307DB}" dt="2020-11-02T18:18:44.912" v="52" actId="47"/>
        <pc:sldMkLst>
          <pc:docMk/>
          <pc:sldMk cId="3285919852" sldId="257"/>
        </pc:sldMkLst>
      </pc:sldChg>
      <pc:sldChg chg="del">
        <pc:chgData name="Михаил Попов" userId="1ff28dec684c2c56" providerId="LiveId" clId="{A196A853-526E-4D40-A135-1B7DB96307DB}" dt="2020-11-02T18:18:44.912" v="52" actId="47"/>
        <pc:sldMkLst>
          <pc:docMk/>
          <pc:sldMk cId="1913415171" sldId="258"/>
        </pc:sldMkLst>
      </pc:sldChg>
      <pc:sldChg chg="del">
        <pc:chgData name="Михаил Попов" userId="1ff28dec684c2c56" providerId="LiveId" clId="{A196A853-526E-4D40-A135-1B7DB96307DB}" dt="2020-11-02T18:18:44.912" v="52" actId="47"/>
        <pc:sldMkLst>
          <pc:docMk/>
          <pc:sldMk cId="1309925446" sldId="259"/>
        </pc:sldMkLst>
      </pc:sldChg>
      <pc:sldChg chg="modSp add mod modAnim">
        <pc:chgData name="Михаил Попов" userId="1ff28dec684c2c56" providerId="LiveId" clId="{A196A853-526E-4D40-A135-1B7DB96307DB}" dt="2020-11-06T12:08:22.867" v="3375"/>
        <pc:sldMkLst>
          <pc:docMk/>
          <pc:sldMk cId="447441090" sldId="265"/>
        </pc:sldMkLst>
        <pc:spChg chg="mod">
          <ac:chgData name="Михаил Попов" userId="1ff28dec684c2c56" providerId="LiveId" clId="{A196A853-526E-4D40-A135-1B7DB96307DB}" dt="2020-11-06T10:20:25.413" v="1730" actId="20577"/>
          <ac:spMkLst>
            <pc:docMk/>
            <pc:sldMk cId="447441090" sldId="265"/>
            <ac:spMk id="2" creationId="{B4D5588A-FCA9-463A-8DBC-DC1C1645CAC2}"/>
          </ac:spMkLst>
        </pc:spChg>
        <pc:spChg chg="mod">
          <ac:chgData name="Михаил Попов" userId="1ff28dec684c2c56" providerId="LiveId" clId="{A196A853-526E-4D40-A135-1B7DB96307DB}" dt="2020-11-06T10:31:10.618" v="1942" actId="27636"/>
          <ac:spMkLst>
            <pc:docMk/>
            <pc:sldMk cId="447441090" sldId="265"/>
            <ac:spMk id="3" creationId="{08FCF32C-A884-4A91-86DF-1AA1EF84ECBC}"/>
          </ac:spMkLst>
        </pc:spChg>
      </pc:sldChg>
      <pc:sldChg chg="modSp add mod modAnim">
        <pc:chgData name="Михаил Попов" userId="1ff28dec684c2c56" providerId="LiveId" clId="{A196A853-526E-4D40-A135-1B7DB96307DB}" dt="2020-11-06T12:08:26.708" v="3376"/>
        <pc:sldMkLst>
          <pc:docMk/>
          <pc:sldMk cId="2631897269" sldId="266"/>
        </pc:sldMkLst>
        <pc:spChg chg="mod">
          <ac:chgData name="Михаил Попов" userId="1ff28dec684c2c56" providerId="LiveId" clId="{A196A853-526E-4D40-A135-1B7DB96307DB}" dt="2020-11-06T10:20:33.725" v="1742" actId="20577"/>
          <ac:spMkLst>
            <pc:docMk/>
            <pc:sldMk cId="2631897269" sldId="266"/>
            <ac:spMk id="2" creationId="{B6CC2541-5ABF-483D-9970-09F953ED864B}"/>
          </ac:spMkLst>
        </pc:spChg>
        <pc:spChg chg="mod">
          <ac:chgData name="Михаил Попов" userId="1ff28dec684c2c56" providerId="LiveId" clId="{A196A853-526E-4D40-A135-1B7DB96307DB}" dt="2020-11-06T10:22:50.566" v="1939" actId="20577"/>
          <ac:spMkLst>
            <pc:docMk/>
            <pc:sldMk cId="2631897269" sldId="266"/>
            <ac:spMk id="3" creationId="{403FCD45-FCFB-471E-AA5E-12DB0E8FCCB3}"/>
          </ac:spMkLst>
        </pc:spChg>
      </pc:sldChg>
      <pc:sldChg chg="modSp add">
        <pc:chgData name="Михаил Попов" userId="1ff28dec684c2c56" providerId="LiveId" clId="{A196A853-526E-4D40-A135-1B7DB96307DB}" dt="2020-11-06T10:30:45.101" v="1940" actId="404"/>
        <pc:sldMkLst>
          <pc:docMk/>
          <pc:sldMk cId="3587927967" sldId="268"/>
        </pc:sldMkLst>
        <pc:spChg chg="mod">
          <ac:chgData name="Михаил Попов" userId="1ff28dec684c2c56" providerId="LiveId" clId="{A196A853-526E-4D40-A135-1B7DB96307DB}" dt="2020-11-06T10:30:45.101" v="1940" actId="404"/>
          <ac:spMkLst>
            <pc:docMk/>
            <pc:sldMk cId="3587927967" sldId="268"/>
            <ac:spMk id="3" creationId="{855C0558-9833-4E4B-9C68-9935AD52DAAF}"/>
          </ac:spMkLst>
        </pc:spChg>
      </pc:sldChg>
      <pc:sldChg chg="add del">
        <pc:chgData name="Михаил Попов" userId="1ff28dec684c2c56" providerId="LiveId" clId="{A196A853-526E-4D40-A135-1B7DB96307DB}" dt="2020-11-02T20:42:00.662" v="1250" actId="47"/>
        <pc:sldMkLst>
          <pc:docMk/>
          <pc:sldMk cId="3446481910" sldId="269"/>
        </pc:sldMkLst>
      </pc:sldChg>
      <pc:sldChg chg="del">
        <pc:chgData name="Михаил Попов" userId="1ff28dec684c2c56" providerId="LiveId" clId="{A196A853-526E-4D40-A135-1B7DB96307DB}" dt="2020-11-02T18:18:39.121" v="51" actId="47"/>
        <pc:sldMkLst>
          <pc:docMk/>
          <pc:sldMk cId="2160022030" sldId="277"/>
        </pc:sldMkLst>
      </pc:sldChg>
      <pc:sldChg chg="del">
        <pc:chgData name="Михаил Попов" userId="1ff28dec684c2c56" providerId="LiveId" clId="{A196A853-526E-4D40-A135-1B7DB96307DB}" dt="2020-11-02T18:18:39.121" v="51" actId="47"/>
        <pc:sldMkLst>
          <pc:docMk/>
          <pc:sldMk cId="4008107748" sldId="278"/>
        </pc:sldMkLst>
      </pc:sldChg>
      <pc:sldChg chg="add">
        <pc:chgData name="Михаил Попов" userId="1ff28dec684c2c56" providerId="LiveId" clId="{A196A853-526E-4D40-A135-1B7DB96307DB}" dt="2020-11-06T10:11:12.530" v="1576"/>
        <pc:sldMkLst>
          <pc:docMk/>
          <pc:sldMk cId="1815179315" sldId="282"/>
        </pc:sldMkLst>
      </pc:sldChg>
      <pc:sldChg chg="modSp add mod">
        <pc:chgData name="Михаил Попов" userId="1ff28dec684c2c56" providerId="LiveId" clId="{A196A853-526E-4D40-A135-1B7DB96307DB}" dt="2020-11-06T13:00:30.944" v="4661" actId="207"/>
        <pc:sldMkLst>
          <pc:docMk/>
          <pc:sldMk cId="3921993403" sldId="289"/>
        </pc:sldMkLst>
        <pc:spChg chg="mod">
          <ac:chgData name="Михаил Попов" userId="1ff28dec684c2c56" providerId="LiveId" clId="{A196A853-526E-4D40-A135-1B7DB96307DB}" dt="2020-11-06T13:00:30.944" v="4661" actId="207"/>
          <ac:spMkLst>
            <pc:docMk/>
            <pc:sldMk cId="3921993403" sldId="289"/>
            <ac:spMk id="3" creationId="{2E9103B4-10EA-4D3D-86B5-2B5F5A6EDD1F}"/>
          </ac:spMkLst>
        </pc:spChg>
      </pc:sldChg>
      <pc:sldChg chg="del">
        <pc:chgData name="Михаил Попов" userId="1ff28dec684c2c56" providerId="LiveId" clId="{A196A853-526E-4D40-A135-1B7DB96307DB}" dt="2020-11-02T18:18:44.912" v="52" actId="47"/>
        <pc:sldMkLst>
          <pc:docMk/>
          <pc:sldMk cId="2749889039" sldId="293"/>
        </pc:sldMkLst>
      </pc:sldChg>
      <pc:sldChg chg="add del">
        <pc:chgData name="Михаил Попов" userId="1ff28dec684c2c56" providerId="LiveId" clId="{A196A853-526E-4D40-A135-1B7DB96307DB}" dt="2020-11-02T21:25:07.711" v="1272" actId="47"/>
        <pc:sldMkLst>
          <pc:docMk/>
          <pc:sldMk cId="5869822" sldId="298"/>
        </pc:sldMkLst>
      </pc:sldChg>
      <pc:sldChg chg="addSp delSp modSp add del mod">
        <pc:chgData name="Михаил Попов" userId="1ff28dec684c2c56" providerId="LiveId" clId="{A196A853-526E-4D40-A135-1B7DB96307DB}" dt="2020-11-02T21:18:13.971" v="1270" actId="47"/>
        <pc:sldMkLst>
          <pc:docMk/>
          <pc:sldMk cId="2004422814" sldId="298"/>
        </pc:sldMkLst>
        <pc:spChg chg="add del mod">
          <ac:chgData name="Михаил Попов" userId="1ff28dec684c2c56" providerId="LiveId" clId="{A196A853-526E-4D40-A135-1B7DB96307DB}" dt="2020-11-02T20:43:08.112" v="1259" actId="478"/>
          <ac:spMkLst>
            <pc:docMk/>
            <pc:sldMk cId="2004422814" sldId="298"/>
            <ac:spMk id="4" creationId="{9404046C-B16E-47E3-A260-60468A40D026}"/>
          </ac:spMkLst>
        </pc:spChg>
        <pc:spChg chg="mod">
          <ac:chgData name="Михаил Попов" userId="1ff28dec684c2c56" providerId="LiveId" clId="{A196A853-526E-4D40-A135-1B7DB96307DB}" dt="2020-11-02T20:42:29.862" v="1255" actId="404"/>
          <ac:spMkLst>
            <pc:docMk/>
            <pc:sldMk cId="2004422814" sldId="298"/>
            <ac:spMk id="5" creationId="{90A7CDF4-A883-433F-A124-AD34272B0FB2}"/>
          </ac:spMkLst>
        </pc:spChg>
        <pc:spChg chg="mod">
          <ac:chgData name="Михаил Попов" userId="1ff28dec684c2c56" providerId="LiveId" clId="{A196A853-526E-4D40-A135-1B7DB96307DB}" dt="2020-11-02T20:42:29.862" v="1255" actId="404"/>
          <ac:spMkLst>
            <pc:docMk/>
            <pc:sldMk cId="2004422814" sldId="298"/>
            <ac:spMk id="6" creationId="{4C2050DC-6050-40B7-963F-62A42B939478}"/>
          </ac:spMkLst>
        </pc:spChg>
        <pc:spChg chg="mod">
          <ac:chgData name="Михаил Попов" userId="1ff28dec684c2c56" providerId="LiveId" clId="{A196A853-526E-4D40-A135-1B7DB96307DB}" dt="2020-11-02T20:42:29.862" v="1255" actId="404"/>
          <ac:spMkLst>
            <pc:docMk/>
            <pc:sldMk cId="2004422814" sldId="298"/>
            <ac:spMk id="7" creationId="{7FFA2F08-C741-4E71-9B3A-32B545EB838D}"/>
          </ac:spMkLst>
        </pc:spChg>
        <pc:spChg chg="mod">
          <ac:chgData name="Михаил Попов" userId="1ff28dec684c2c56" providerId="LiveId" clId="{A196A853-526E-4D40-A135-1B7DB96307DB}" dt="2020-11-02T20:42:29.862" v="1255" actId="404"/>
          <ac:spMkLst>
            <pc:docMk/>
            <pc:sldMk cId="2004422814" sldId="298"/>
            <ac:spMk id="8" creationId="{C3726B8B-F203-4E57-BC16-1EEAD6366709}"/>
          </ac:spMkLst>
        </pc:spChg>
        <pc:spChg chg="mod">
          <ac:chgData name="Михаил Попов" userId="1ff28dec684c2c56" providerId="LiveId" clId="{A196A853-526E-4D40-A135-1B7DB96307DB}" dt="2020-11-02T20:42:29.862" v="1255" actId="404"/>
          <ac:spMkLst>
            <pc:docMk/>
            <pc:sldMk cId="2004422814" sldId="298"/>
            <ac:spMk id="10" creationId="{FE6F3263-FAE8-4A39-9E10-4990214292B6}"/>
          </ac:spMkLst>
        </pc:spChg>
        <pc:spChg chg="mod">
          <ac:chgData name="Михаил Попов" userId="1ff28dec684c2c56" providerId="LiveId" clId="{A196A853-526E-4D40-A135-1B7DB96307DB}" dt="2020-11-02T20:42:29.862" v="1255" actId="404"/>
          <ac:spMkLst>
            <pc:docMk/>
            <pc:sldMk cId="2004422814" sldId="298"/>
            <ac:spMk id="11" creationId="{77894892-116E-49FA-9651-44CC289AA0A4}"/>
          </ac:spMkLst>
        </pc:spChg>
        <pc:spChg chg="add del mod">
          <ac:chgData name="Михаил Попов" userId="1ff28dec684c2c56" providerId="LiveId" clId="{A196A853-526E-4D40-A135-1B7DB96307DB}" dt="2020-11-02T20:43:05.693" v="1258" actId="478"/>
          <ac:spMkLst>
            <pc:docMk/>
            <pc:sldMk cId="2004422814" sldId="298"/>
            <ac:spMk id="21" creationId="{661EE7D2-3510-4589-9147-0FBAD652B592}"/>
          </ac:spMkLst>
        </pc:spChg>
        <pc:spChg chg="mod">
          <ac:chgData name="Михаил Попов" userId="1ff28dec684c2c56" providerId="LiveId" clId="{A196A853-526E-4D40-A135-1B7DB96307DB}" dt="2020-11-02T20:42:29.862" v="1255" actId="404"/>
          <ac:spMkLst>
            <pc:docMk/>
            <pc:sldMk cId="2004422814" sldId="298"/>
            <ac:spMk id="31" creationId="{2F54022F-CA93-46A8-8292-ED8272CB9A60}"/>
          </ac:spMkLst>
        </pc:spChg>
        <pc:spChg chg="mod">
          <ac:chgData name="Михаил Попов" userId="1ff28dec684c2c56" providerId="LiveId" clId="{A196A853-526E-4D40-A135-1B7DB96307DB}" dt="2020-11-02T20:42:29.862" v="1255" actId="404"/>
          <ac:spMkLst>
            <pc:docMk/>
            <pc:sldMk cId="2004422814" sldId="298"/>
            <ac:spMk id="56" creationId="{97E69CBD-6E81-4641-B3B1-EEA92DA2B4F8}"/>
          </ac:spMkLst>
        </pc:spChg>
        <pc:spChg chg="mod">
          <ac:chgData name="Михаил Попов" userId="1ff28dec684c2c56" providerId="LiveId" clId="{A196A853-526E-4D40-A135-1B7DB96307DB}" dt="2020-11-02T20:42:29.862" v="1255" actId="404"/>
          <ac:spMkLst>
            <pc:docMk/>
            <pc:sldMk cId="2004422814" sldId="298"/>
            <ac:spMk id="62" creationId="{4D83438E-F9D4-4F15-960D-3ADF9A296753}"/>
          </ac:spMkLst>
        </pc:spChg>
        <pc:grpChg chg="add mod">
          <ac:chgData name="Михаил Попов" userId="1ff28dec684c2c56" providerId="LiveId" clId="{A196A853-526E-4D40-A135-1B7DB96307DB}" dt="2020-11-02T20:43:13.835" v="1260" actId="1076"/>
          <ac:grpSpMkLst>
            <pc:docMk/>
            <pc:sldMk cId="2004422814" sldId="298"/>
            <ac:grpSpMk id="2" creationId="{0800DFC4-9026-4BD6-AC0D-7637B86CB263}"/>
          </ac:grpSpMkLst>
        </pc:grpChg>
        <pc:cxnChg chg="mod">
          <ac:chgData name="Михаил Попов" userId="1ff28dec684c2c56" providerId="LiveId" clId="{A196A853-526E-4D40-A135-1B7DB96307DB}" dt="2020-11-02T20:42:29.862" v="1255" actId="404"/>
          <ac:cxnSpMkLst>
            <pc:docMk/>
            <pc:sldMk cId="2004422814" sldId="298"/>
            <ac:cxnSpMk id="13" creationId="{A7657857-1A62-4CC0-8CFA-FF3A1B7122FA}"/>
          </ac:cxnSpMkLst>
        </pc:cxnChg>
        <pc:cxnChg chg="mod">
          <ac:chgData name="Михаил Попов" userId="1ff28dec684c2c56" providerId="LiveId" clId="{A196A853-526E-4D40-A135-1B7DB96307DB}" dt="2020-11-02T20:42:29.862" v="1255" actId="404"/>
          <ac:cxnSpMkLst>
            <pc:docMk/>
            <pc:sldMk cId="2004422814" sldId="298"/>
            <ac:cxnSpMk id="16" creationId="{9B93615E-1389-4A59-BC78-16EEBF38149F}"/>
          </ac:cxnSpMkLst>
        </pc:cxnChg>
        <pc:cxnChg chg="mod">
          <ac:chgData name="Михаил Попов" userId="1ff28dec684c2c56" providerId="LiveId" clId="{A196A853-526E-4D40-A135-1B7DB96307DB}" dt="2020-11-02T20:42:29.862" v="1255" actId="404"/>
          <ac:cxnSpMkLst>
            <pc:docMk/>
            <pc:sldMk cId="2004422814" sldId="298"/>
            <ac:cxnSpMk id="20" creationId="{C190B4BA-7F36-457C-80FF-51566BE71110}"/>
          </ac:cxnSpMkLst>
        </pc:cxnChg>
        <pc:cxnChg chg="mod">
          <ac:chgData name="Михаил Попов" userId="1ff28dec684c2c56" providerId="LiveId" clId="{A196A853-526E-4D40-A135-1B7DB96307DB}" dt="2020-11-02T20:42:29.862" v="1255" actId="404"/>
          <ac:cxnSpMkLst>
            <pc:docMk/>
            <pc:sldMk cId="2004422814" sldId="298"/>
            <ac:cxnSpMk id="25" creationId="{D72738F3-FCA7-4A22-B5EF-8B2EA07EE13C}"/>
          </ac:cxnSpMkLst>
        </pc:cxnChg>
        <pc:cxnChg chg="mod">
          <ac:chgData name="Михаил Попов" userId="1ff28dec684c2c56" providerId="LiveId" clId="{A196A853-526E-4D40-A135-1B7DB96307DB}" dt="2020-11-02T20:42:29.862" v="1255" actId="404"/>
          <ac:cxnSpMkLst>
            <pc:docMk/>
            <pc:sldMk cId="2004422814" sldId="298"/>
            <ac:cxnSpMk id="28" creationId="{24EAD28A-B171-42E3-926B-F49E46CDD489}"/>
          </ac:cxnSpMkLst>
        </pc:cxnChg>
        <pc:cxnChg chg="mod">
          <ac:chgData name="Михаил Попов" userId="1ff28dec684c2c56" providerId="LiveId" clId="{A196A853-526E-4D40-A135-1B7DB96307DB}" dt="2020-11-02T20:42:29.862" v="1255" actId="404"/>
          <ac:cxnSpMkLst>
            <pc:docMk/>
            <pc:sldMk cId="2004422814" sldId="298"/>
            <ac:cxnSpMk id="57" creationId="{5A061B09-D30B-435D-8CFD-2D985788449B}"/>
          </ac:cxnSpMkLst>
        </pc:cxnChg>
        <pc:cxnChg chg="mod">
          <ac:chgData name="Михаил Попов" userId="1ff28dec684c2c56" providerId="LiveId" clId="{A196A853-526E-4D40-A135-1B7DB96307DB}" dt="2020-11-02T20:42:29.862" v="1255" actId="404"/>
          <ac:cxnSpMkLst>
            <pc:docMk/>
            <pc:sldMk cId="2004422814" sldId="298"/>
            <ac:cxnSpMk id="63" creationId="{14DA8B38-A3B6-4296-8F2D-8DFA34F195E2}"/>
          </ac:cxnSpMkLst>
        </pc:cxnChg>
        <pc:cxnChg chg="mod">
          <ac:chgData name="Михаил Попов" userId="1ff28dec684c2c56" providerId="LiveId" clId="{A196A853-526E-4D40-A135-1B7DB96307DB}" dt="2020-11-02T20:42:29.862" v="1255" actId="404"/>
          <ac:cxnSpMkLst>
            <pc:docMk/>
            <pc:sldMk cId="2004422814" sldId="298"/>
            <ac:cxnSpMk id="66" creationId="{9C75E1DA-6C65-420A-A9E0-1BC4A013CC6D}"/>
          </ac:cxnSpMkLst>
        </pc:cxnChg>
      </pc:sldChg>
      <pc:sldChg chg="modSp mod">
        <pc:chgData name="Михаил Попов" userId="1ff28dec684c2c56" providerId="LiveId" clId="{A196A853-526E-4D40-A135-1B7DB96307DB}" dt="2020-11-02T18:17:47.641" v="33" actId="20577"/>
        <pc:sldMkLst>
          <pc:docMk/>
          <pc:sldMk cId="1796929494" sldId="312"/>
        </pc:sldMkLst>
        <pc:spChg chg="mod">
          <ac:chgData name="Михаил Попов" userId="1ff28dec684c2c56" providerId="LiveId" clId="{A196A853-526E-4D40-A135-1B7DB96307DB}" dt="2020-11-02T18:17:47.641" v="33" actId="20577"/>
          <ac:spMkLst>
            <pc:docMk/>
            <pc:sldMk cId="1796929494" sldId="312"/>
            <ac:spMk id="2" creationId="{FF124712-CE3D-4918-AFA8-7D020B15051E}"/>
          </ac:spMkLst>
        </pc:spChg>
        <pc:spChg chg="mod">
          <ac:chgData name="Михаил Попов" userId="1ff28dec684c2c56" providerId="LiveId" clId="{A196A853-526E-4D40-A135-1B7DB96307DB}" dt="2020-11-02T18:17:33.367" v="0" actId="20577"/>
          <ac:spMkLst>
            <pc:docMk/>
            <pc:sldMk cId="1796929494" sldId="312"/>
            <ac:spMk id="3" creationId="{428FA8B8-3D63-4875-A518-F84390C28ACE}"/>
          </ac:spMkLst>
        </pc:spChg>
      </pc:sldChg>
      <pc:sldChg chg="modSp modAnim">
        <pc:chgData name="Михаил Попов" userId="1ff28dec684c2c56" providerId="LiveId" clId="{A196A853-526E-4D40-A135-1B7DB96307DB}" dt="2020-11-06T10:54:34.169" v="2021"/>
        <pc:sldMkLst>
          <pc:docMk/>
          <pc:sldMk cId="1059343981" sldId="313"/>
        </pc:sldMkLst>
        <pc:spChg chg="mod">
          <ac:chgData name="Михаил Попов" userId="1ff28dec684c2c56" providerId="LiveId" clId="{A196A853-526E-4D40-A135-1B7DB96307DB}" dt="2020-11-02T18:46:52.105" v="491" actId="20577"/>
          <ac:spMkLst>
            <pc:docMk/>
            <pc:sldMk cId="1059343981" sldId="313"/>
            <ac:spMk id="3" creationId="{2E9103B4-10EA-4D3D-86B5-2B5F5A6EDD1F}"/>
          </ac:spMkLst>
        </pc:spChg>
      </pc:sldChg>
      <pc:sldChg chg="del">
        <pc:chgData name="Михаил Попов" userId="1ff28dec684c2c56" providerId="LiveId" clId="{A196A853-526E-4D40-A135-1B7DB96307DB}" dt="2020-11-02T18:18:44.912" v="52" actId="47"/>
        <pc:sldMkLst>
          <pc:docMk/>
          <pc:sldMk cId="4058259362" sldId="314"/>
        </pc:sldMkLst>
      </pc:sldChg>
      <pc:sldChg chg="add">
        <pc:chgData name="Михаил Попов" userId="1ff28dec684c2c56" providerId="LiveId" clId="{A196A853-526E-4D40-A135-1B7DB96307DB}" dt="2020-11-02T22:17:53.273" v="1485"/>
        <pc:sldMkLst>
          <pc:docMk/>
          <pc:sldMk cId="2236893754" sldId="315"/>
        </pc:sldMkLst>
      </pc:sldChg>
      <pc:sldChg chg="modSp add mod">
        <pc:chgData name="Михаил Попов" userId="1ff28dec684c2c56" providerId="LiveId" clId="{A196A853-526E-4D40-A135-1B7DB96307DB}" dt="2020-11-06T11:44:03.541" v="3108" actId="1076"/>
        <pc:sldMkLst>
          <pc:docMk/>
          <pc:sldMk cId="319498754" sldId="316"/>
        </pc:sldMkLst>
        <pc:picChg chg="mod">
          <ac:chgData name="Михаил Попов" userId="1ff28dec684c2c56" providerId="LiveId" clId="{A196A853-526E-4D40-A135-1B7DB96307DB}" dt="2020-11-06T11:44:03.541" v="3108" actId="1076"/>
          <ac:picMkLst>
            <pc:docMk/>
            <pc:sldMk cId="319498754" sldId="316"/>
            <ac:picMk id="4" creationId="{9ADCC4D7-F0EC-4397-83E4-52F347B70568}"/>
          </ac:picMkLst>
        </pc:picChg>
      </pc:sldChg>
      <pc:sldChg chg="del">
        <pc:chgData name="Михаил Попов" userId="1ff28dec684c2c56" providerId="LiveId" clId="{A196A853-526E-4D40-A135-1B7DB96307DB}" dt="2020-11-02T18:18:44.912" v="52" actId="47"/>
        <pc:sldMkLst>
          <pc:docMk/>
          <pc:sldMk cId="2891620665" sldId="316"/>
        </pc:sldMkLst>
      </pc:sldChg>
      <pc:sldChg chg="addSp delSp modSp mod ord delAnim">
        <pc:chgData name="Михаил Попов" userId="1ff28dec684c2c56" providerId="LiveId" clId="{A196A853-526E-4D40-A135-1B7DB96307DB}" dt="2020-11-06T11:54:22.966" v="3337"/>
        <pc:sldMkLst>
          <pc:docMk/>
          <pc:sldMk cId="3229704383" sldId="317"/>
        </pc:sldMkLst>
        <pc:spChg chg="mod">
          <ac:chgData name="Михаил Попов" userId="1ff28dec684c2c56" providerId="LiveId" clId="{A196A853-526E-4D40-A135-1B7DB96307DB}" dt="2020-11-06T11:41:55.183" v="3102" actId="20577"/>
          <ac:spMkLst>
            <pc:docMk/>
            <pc:sldMk cId="3229704383" sldId="317"/>
            <ac:spMk id="8" creationId="{2FB62785-3575-4EA4-9241-902C444B2B5D}"/>
          </ac:spMkLst>
        </pc:spChg>
        <pc:picChg chg="del">
          <ac:chgData name="Михаил Попов" userId="1ff28dec684c2c56" providerId="LiveId" clId="{A196A853-526E-4D40-A135-1B7DB96307DB}" dt="2020-11-02T18:18:29.006" v="41" actId="478"/>
          <ac:picMkLst>
            <pc:docMk/>
            <pc:sldMk cId="3229704383" sldId="317"/>
            <ac:picMk id="3" creationId="{DA6276F5-6155-4DE8-BBB9-60CC317DF167}"/>
          </ac:picMkLst>
        </pc:picChg>
        <pc:picChg chg="del">
          <ac:chgData name="Михаил Попов" userId="1ff28dec684c2c56" providerId="LiveId" clId="{A196A853-526E-4D40-A135-1B7DB96307DB}" dt="2020-11-02T18:18:28.206" v="40" actId="478"/>
          <ac:picMkLst>
            <pc:docMk/>
            <pc:sldMk cId="3229704383" sldId="317"/>
            <ac:picMk id="4" creationId="{8FD54431-5DC8-435B-A696-E2244166865A}"/>
          </ac:picMkLst>
        </pc:picChg>
        <pc:picChg chg="add mod">
          <ac:chgData name="Михаил Попов" userId="1ff28dec684c2c56" providerId="LiveId" clId="{A196A853-526E-4D40-A135-1B7DB96307DB}" dt="2020-11-06T11:41:58.737" v="3103" actId="1076"/>
          <ac:picMkLst>
            <pc:docMk/>
            <pc:sldMk cId="3229704383" sldId="317"/>
            <ac:picMk id="5" creationId="{AA9BD3EC-5B06-4781-ADC1-A460D1B452BB}"/>
          </ac:picMkLst>
        </pc:picChg>
      </pc:sldChg>
      <pc:sldChg chg="addSp delSp modSp add mod ord modAnim">
        <pc:chgData name="Михаил Попов" userId="1ff28dec684c2c56" providerId="LiveId" clId="{A196A853-526E-4D40-A135-1B7DB96307DB}" dt="2020-11-06T12:10:22.825" v="3378"/>
        <pc:sldMkLst>
          <pc:docMk/>
          <pc:sldMk cId="1164617572" sldId="318"/>
        </pc:sldMkLst>
        <pc:spChg chg="add mod">
          <ac:chgData name="Михаил Попов" userId="1ff28dec684c2c56" providerId="LiveId" clId="{A196A853-526E-4D40-A135-1B7DB96307DB}" dt="2020-11-02T20:10:36.090" v="998" actId="113"/>
          <ac:spMkLst>
            <pc:docMk/>
            <pc:sldMk cId="1164617572" sldId="318"/>
            <ac:spMk id="5" creationId="{6A8FFC4A-0341-4237-96B3-17DC1E8DB6F7}"/>
          </ac:spMkLst>
        </pc:spChg>
        <pc:spChg chg="mod">
          <ac:chgData name="Михаил Попов" userId="1ff28dec684c2c56" providerId="LiveId" clId="{A196A853-526E-4D40-A135-1B7DB96307DB}" dt="2020-11-02T20:01:15.211" v="539" actId="20577"/>
          <ac:spMkLst>
            <pc:docMk/>
            <pc:sldMk cId="1164617572" sldId="318"/>
            <ac:spMk id="8" creationId="{2FB62785-3575-4EA4-9241-902C444B2B5D}"/>
          </ac:spMkLst>
        </pc:spChg>
        <pc:picChg chg="add del mod">
          <ac:chgData name="Михаил Попов" userId="1ff28dec684c2c56" providerId="LiveId" clId="{A196A853-526E-4D40-A135-1B7DB96307DB}" dt="2020-11-02T20:10:24.912" v="996" actId="478"/>
          <ac:picMkLst>
            <pc:docMk/>
            <pc:sldMk cId="1164617572" sldId="318"/>
            <ac:picMk id="3" creationId="{61A3BAE8-CCBE-4BF4-A04C-FCB67C66FEC2}"/>
          </ac:picMkLst>
        </pc:picChg>
      </pc:sldChg>
      <pc:sldChg chg="del">
        <pc:chgData name="Михаил Попов" userId="1ff28dec684c2c56" providerId="LiveId" clId="{A196A853-526E-4D40-A135-1B7DB96307DB}" dt="2020-11-02T18:18:39.121" v="51" actId="47"/>
        <pc:sldMkLst>
          <pc:docMk/>
          <pc:sldMk cId="1270338425" sldId="318"/>
        </pc:sldMkLst>
      </pc:sldChg>
      <pc:sldChg chg="addSp delSp modSp add mod ord modAnim">
        <pc:chgData name="Михаил Попов" userId="1ff28dec684c2c56" providerId="LiveId" clId="{A196A853-526E-4D40-A135-1B7DB96307DB}" dt="2020-11-06T11:06:40.147" v="2060"/>
        <pc:sldMkLst>
          <pc:docMk/>
          <pc:sldMk cId="641032517" sldId="319"/>
        </pc:sldMkLst>
        <pc:spChg chg="add mod">
          <ac:chgData name="Михаил Попов" userId="1ff28dec684c2c56" providerId="LiveId" clId="{A196A853-526E-4D40-A135-1B7DB96307DB}" dt="2020-11-02T21:51:29.372" v="1467" actId="20577"/>
          <ac:spMkLst>
            <pc:docMk/>
            <pc:sldMk cId="641032517" sldId="319"/>
            <ac:spMk id="5" creationId="{8BDB7D61-620C-4AD9-9C9C-064720D99733}"/>
          </ac:spMkLst>
        </pc:spChg>
        <pc:spChg chg="mod">
          <ac:chgData name="Михаил Попов" userId="1ff28dec684c2c56" providerId="LiveId" clId="{A196A853-526E-4D40-A135-1B7DB96307DB}" dt="2020-11-02T20:12:25.835" v="1023" actId="20577"/>
          <ac:spMkLst>
            <pc:docMk/>
            <pc:sldMk cId="641032517" sldId="319"/>
            <ac:spMk id="8" creationId="{2FB62785-3575-4EA4-9241-902C444B2B5D}"/>
          </ac:spMkLst>
        </pc:spChg>
        <pc:picChg chg="add del mod">
          <ac:chgData name="Михаил Попов" userId="1ff28dec684c2c56" providerId="LiveId" clId="{A196A853-526E-4D40-A135-1B7DB96307DB}" dt="2020-11-02T22:02:28.943" v="1468" actId="478"/>
          <ac:picMkLst>
            <pc:docMk/>
            <pc:sldMk cId="641032517" sldId="319"/>
            <ac:picMk id="3" creationId="{A5468449-85CB-4514-95B7-CA40B4320071}"/>
          </ac:picMkLst>
        </pc:picChg>
      </pc:sldChg>
      <pc:sldChg chg="del">
        <pc:chgData name="Михаил Попов" userId="1ff28dec684c2c56" providerId="LiveId" clId="{A196A853-526E-4D40-A135-1B7DB96307DB}" dt="2020-11-02T18:18:44.912" v="52" actId="47"/>
        <pc:sldMkLst>
          <pc:docMk/>
          <pc:sldMk cId="2296820736" sldId="319"/>
        </pc:sldMkLst>
      </pc:sldChg>
      <pc:sldChg chg="del">
        <pc:chgData name="Михаил Попов" userId="1ff28dec684c2c56" providerId="LiveId" clId="{A196A853-526E-4D40-A135-1B7DB96307DB}" dt="2020-11-02T18:18:15.761" v="39" actId="47"/>
        <pc:sldMkLst>
          <pc:docMk/>
          <pc:sldMk cId="3068397235" sldId="320"/>
        </pc:sldMkLst>
      </pc:sldChg>
      <pc:sldChg chg="addSp modSp add del mod ord">
        <pc:chgData name="Михаил Попов" userId="1ff28dec684c2c56" providerId="LiveId" clId="{A196A853-526E-4D40-A135-1B7DB96307DB}" dt="2020-11-06T12:02:04.732" v="3344" actId="47"/>
        <pc:sldMkLst>
          <pc:docMk/>
          <pc:sldMk cId="4278902261" sldId="320"/>
        </pc:sldMkLst>
        <pc:picChg chg="add mod">
          <ac:chgData name="Михаил Попов" userId="1ff28dec684c2c56" providerId="LiveId" clId="{A196A853-526E-4D40-A135-1B7DB96307DB}" dt="2020-11-02T22:32:35.522" v="1496" actId="1076"/>
          <ac:picMkLst>
            <pc:docMk/>
            <pc:sldMk cId="4278902261" sldId="320"/>
            <ac:picMk id="3" creationId="{9852046E-3B1E-4970-BDA1-8941086BB6A0}"/>
          </ac:picMkLst>
        </pc:picChg>
      </pc:sldChg>
      <pc:sldChg chg="addSp modSp add del mod ord">
        <pc:chgData name="Михаил Попов" userId="1ff28dec684c2c56" providerId="LiveId" clId="{A196A853-526E-4D40-A135-1B7DB96307DB}" dt="2020-11-06T12:03:58.842" v="3345" actId="47"/>
        <pc:sldMkLst>
          <pc:docMk/>
          <pc:sldMk cId="282521806" sldId="321"/>
        </pc:sldMkLst>
        <pc:spChg chg="mod">
          <ac:chgData name="Михаил Попов" userId="1ff28dec684c2c56" providerId="LiveId" clId="{A196A853-526E-4D40-A135-1B7DB96307DB}" dt="2020-11-02T22:36:17.226" v="1516" actId="20577"/>
          <ac:spMkLst>
            <pc:docMk/>
            <pc:sldMk cId="282521806" sldId="321"/>
            <ac:spMk id="8" creationId="{2FB62785-3575-4EA4-9241-902C444B2B5D}"/>
          </ac:spMkLst>
        </pc:spChg>
        <pc:picChg chg="add mod">
          <ac:chgData name="Михаил Попов" userId="1ff28dec684c2c56" providerId="LiveId" clId="{A196A853-526E-4D40-A135-1B7DB96307DB}" dt="2020-11-06T11:53:36.645" v="3335" actId="1076"/>
          <ac:picMkLst>
            <pc:docMk/>
            <pc:sldMk cId="282521806" sldId="321"/>
            <ac:picMk id="3" creationId="{A69A77FE-2A1D-4293-B479-76D4707E5931}"/>
          </ac:picMkLst>
        </pc:picChg>
      </pc:sldChg>
      <pc:sldChg chg="del">
        <pc:chgData name="Михаил Попов" userId="1ff28dec684c2c56" providerId="LiveId" clId="{A196A853-526E-4D40-A135-1B7DB96307DB}" dt="2020-11-02T18:18:15.761" v="39" actId="47"/>
        <pc:sldMkLst>
          <pc:docMk/>
          <pc:sldMk cId="4209069007" sldId="321"/>
        </pc:sldMkLst>
      </pc:sldChg>
      <pc:sldChg chg="addSp delSp modSp add mod modAnim">
        <pc:chgData name="Михаил Попов" userId="1ff28dec684c2c56" providerId="LiveId" clId="{A196A853-526E-4D40-A135-1B7DB96307DB}" dt="2020-11-06T12:17:23.185" v="3990"/>
        <pc:sldMkLst>
          <pc:docMk/>
          <pc:sldMk cId="1767425413" sldId="322"/>
        </pc:sldMkLst>
        <pc:spChg chg="add mod">
          <ac:chgData name="Михаил Попов" userId="1ff28dec684c2c56" providerId="LiveId" clId="{A196A853-526E-4D40-A135-1B7DB96307DB}" dt="2020-11-06T12:16:00.325" v="3960" actId="20577"/>
          <ac:spMkLst>
            <pc:docMk/>
            <pc:sldMk cId="1767425413" sldId="322"/>
            <ac:spMk id="3" creationId="{3E49181A-A5A2-46E0-83BF-61DA5E03D4D7}"/>
          </ac:spMkLst>
        </pc:spChg>
        <pc:spChg chg="add del mod">
          <ac:chgData name="Михаил Попов" userId="1ff28dec684c2c56" providerId="LiveId" clId="{A196A853-526E-4D40-A135-1B7DB96307DB}" dt="2020-11-06T12:17:23.185" v="3990"/>
          <ac:spMkLst>
            <pc:docMk/>
            <pc:sldMk cId="1767425413" sldId="322"/>
            <ac:spMk id="4" creationId="{185DD134-47DC-4CF6-AAF6-B6F6471DAF19}"/>
          </ac:spMkLst>
        </pc:spChg>
        <pc:spChg chg="mod">
          <ac:chgData name="Михаил Попов" userId="1ff28dec684c2c56" providerId="LiveId" clId="{A196A853-526E-4D40-A135-1B7DB96307DB}" dt="2020-11-06T12:11:05.359" v="3432" actId="20577"/>
          <ac:spMkLst>
            <pc:docMk/>
            <pc:sldMk cId="1767425413" sldId="322"/>
            <ac:spMk id="8" creationId="{2FB62785-3575-4EA4-9241-902C444B2B5D}"/>
          </ac:spMkLst>
        </pc:spChg>
      </pc:sldChg>
      <pc:sldChg chg="del">
        <pc:chgData name="Михаил Попов" userId="1ff28dec684c2c56" providerId="LiveId" clId="{A196A853-526E-4D40-A135-1B7DB96307DB}" dt="2020-11-02T18:18:15.761" v="39" actId="47"/>
        <pc:sldMkLst>
          <pc:docMk/>
          <pc:sldMk cId="2408235677" sldId="322"/>
        </pc:sldMkLst>
      </pc:sldChg>
      <pc:sldChg chg="addSp modSp add mod ord modAnim">
        <pc:chgData name="Михаил Попов" userId="1ff28dec684c2c56" providerId="LiveId" clId="{A196A853-526E-4D40-A135-1B7DB96307DB}" dt="2020-11-06T11:48:00.225" v="3325" actId="20577"/>
        <pc:sldMkLst>
          <pc:docMk/>
          <pc:sldMk cId="233491406" sldId="323"/>
        </pc:sldMkLst>
        <pc:spChg chg="add mod">
          <ac:chgData name="Михаил Попов" userId="1ff28dec684c2c56" providerId="LiveId" clId="{A196A853-526E-4D40-A135-1B7DB96307DB}" dt="2020-11-06T11:48:00.225" v="3325" actId="20577"/>
          <ac:spMkLst>
            <pc:docMk/>
            <pc:sldMk cId="233491406" sldId="323"/>
            <ac:spMk id="3" creationId="{60D8CA0C-884D-4E91-943A-4DBC094BD5DE}"/>
          </ac:spMkLst>
        </pc:spChg>
        <pc:spChg chg="mod">
          <ac:chgData name="Михаил Попов" userId="1ff28dec684c2c56" providerId="LiveId" clId="{A196A853-526E-4D40-A135-1B7DB96307DB}" dt="2020-11-06T11:46:02.446" v="3170" actId="20577"/>
          <ac:spMkLst>
            <pc:docMk/>
            <pc:sldMk cId="233491406" sldId="323"/>
            <ac:spMk id="8" creationId="{2FB62785-3575-4EA4-9241-902C444B2B5D}"/>
          </ac:spMkLst>
        </pc:spChg>
      </pc:sldChg>
      <pc:sldChg chg="del">
        <pc:chgData name="Михаил Попов" userId="1ff28dec684c2c56" providerId="LiveId" clId="{A196A853-526E-4D40-A135-1B7DB96307DB}" dt="2020-11-02T18:18:39.121" v="51" actId="47"/>
        <pc:sldMkLst>
          <pc:docMk/>
          <pc:sldMk cId="349669405" sldId="323"/>
        </pc:sldMkLst>
      </pc:sldChg>
      <pc:sldChg chg="addSp modSp add mod modAnim">
        <pc:chgData name="Михаил Попов" userId="1ff28dec684c2c56" providerId="LiveId" clId="{A196A853-526E-4D40-A135-1B7DB96307DB}" dt="2020-11-06T12:17:56.255" v="4065" actId="20577"/>
        <pc:sldMkLst>
          <pc:docMk/>
          <pc:sldMk cId="463434345" sldId="324"/>
        </pc:sldMkLst>
        <pc:spChg chg="add mod">
          <ac:chgData name="Михаил Попов" userId="1ff28dec684c2c56" providerId="LiveId" clId="{A196A853-526E-4D40-A135-1B7DB96307DB}" dt="2020-11-06T12:17:56.255" v="4065" actId="20577"/>
          <ac:spMkLst>
            <pc:docMk/>
            <pc:sldMk cId="463434345" sldId="324"/>
            <ac:spMk id="3" creationId="{046774D9-E61F-4D99-8565-BD14B3996E84}"/>
          </ac:spMkLst>
        </pc:spChg>
        <pc:spChg chg="mod">
          <ac:chgData name="Михаил Попов" userId="1ff28dec684c2c56" providerId="LiveId" clId="{A196A853-526E-4D40-A135-1B7DB96307DB}" dt="2020-11-06T12:17:18.263" v="3988" actId="20577"/>
          <ac:spMkLst>
            <pc:docMk/>
            <pc:sldMk cId="463434345" sldId="324"/>
            <ac:spMk id="8" creationId="{2FB62785-3575-4EA4-9241-902C444B2B5D}"/>
          </ac:spMkLst>
        </pc:spChg>
      </pc:sldChg>
      <pc:sldChg chg="addSp modSp add mod modAnim">
        <pc:chgData name="Михаил Попов" userId="1ff28dec684c2c56" providerId="LiveId" clId="{A196A853-526E-4D40-A135-1B7DB96307DB}" dt="2020-11-06T13:18:06.533" v="5142" actId="207"/>
        <pc:sldMkLst>
          <pc:docMk/>
          <pc:sldMk cId="3749463194" sldId="325"/>
        </pc:sldMkLst>
        <pc:spChg chg="add mod">
          <ac:chgData name="Михаил Попов" userId="1ff28dec684c2c56" providerId="LiveId" clId="{A196A853-526E-4D40-A135-1B7DB96307DB}" dt="2020-11-06T13:18:06.533" v="5142" actId="207"/>
          <ac:spMkLst>
            <pc:docMk/>
            <pc:sldMk cId="3749463194" sldId="325"/>
            <ac:spMk id="3" creationId="{A0872476-0FBD-41DD-9CB6-06B73A72F455}"/>
          </ac:spMkLst>
        </pc:spChg>
        <pc:spChg chg="mod">
          <ac:chgData name="Михаил Попов" userId="1ff28dec684c2c56" providerId="LiveId" clId="{A196A853-526E-4D40-A135-1B7DB96307DB}" dt="2020-11-06T12:22:38.615" v="4652" actId="20577"/>
          <ac:spMkLst>
            <pc:docMk/>
            <pc:sldMk cId="3749463194" sldId="325"/>
            <ac:spMk id="8" creationId="{2FB62785-3575-4EA4-9241-902C444B2B5D}"/>
          </ac:spMkLst>
        </pc:spChg>
      </pc:sldChg>
      <pc:sldChg chg="add del">
        <pc:chgData name="Михаил Попов" userId="1ff28dec684c2c56" providerId="LiveId" clId="{A196A853-526E-4D40-A135-1B7DB96307DB}" dt="2020-11-02T21:18:13.971" v="1270" actId="47"/>
        <pc:sldMkLst>
          <pc:docMk/>
          <pc:sldMk cId="3327567333" sldId="326"/>
        </pc:sldMkLst>
      </pc:sldChg>
      <pc:sldChg chg="add del">
        <pc:chgData name="Михаил Попов" userId="1ff28dec684c2c56" providerId="LiveId" clId="{A196A853-526E-4D40-A135-1B7DB96307DB}" dt="2020-11-02T21:18:13.971" v="1270" actId="47"/>
        <pc:sldMkLst>
          <pc:docMk/>
          <pc:sldMk cId="625907775" sldId="327"/>
        </pc:sldMkLst>
      </pc:sldChg>
      <pc:sldChg chg="add del">
        <pc:chgData name="Михаил Попов" userId="1ff28dec684c2c56" providerId="LiveId" clId="{A196A853-526E-4D40-A135-1B7DB96307DB}" dt="2020-11-02T21:18:13.971" v="1270" actId="47"/>
        <pc:sldMkLst>
          <pc:docMk/>
          <pc:sldMk cId="863845861" sldId="328"/>
        </pc:sldMkLst>
      </pc:sldChg>
      <pc:sldChg chg="add del">
        <pc:chgData name="Михаил Попов" userId="1ff28dec684c2c56" providerId="LiveId" clId="{A196A853-526E-4D40-A135-1B7DB96307DB}" dt="2020-11-02T21:18:13.971" v="1270" actId="47"/>
        <pc:sldMkLst>
          <pc:docMk/>
          <pc:sldMk cId="1214596162" sldId="329"/>
        </pc:sldMkLst>
      </pc:sldChg>
      <pc:sldChg chg="add del">
        <pc:chgData name="Михаил Попов" userId="1ff28dec684c2c56" providerId="LiveId" clId="{A196A853-526E-4D40-A135-1B7DB96307DB}" dt="2020-11-02T21:18:13.971" v="1270" actId="47"/>
        <pc:sldMkLst>
          <pc:docMk/>
          <pc:sldMk cId="2658015965" sldId="330"/>
        </pc:sldMkLst>
      </pc:sldChg>
      <pc:sldChg chg="delSp modSp add del mod">
        <pc:chgData name="Михаил Попов" userId="1ff28dec684c2c56" providerId="LiveId" clId="{A196A853-526E-4D40-A135-1B7DB96307DB}" dt="2020-11-02T21:28:06.183" v="1327" actId="47"/>
        <pc:sldMkLst>
          <pc:docMk/>
          <pc:sldMk cId="1762653005" sldId="331"/>
        </pc:sldMkLst>
        <pc:spChg chg="mod">
          <ac:chgData name="Михаил Попов" userId="1ff28dec684c2c56" providerId="LiveId" clId="{A196A853-526E-4D40-A135-1B7DB96307DB}" dt="2020-11-02T21:17:39.204" v="1267" actId="20577"/>
          <ac:spMkLst>
            <pc:docMk/>
            <pc:sldMk cId="1762653005" sldId="331"/>
            <ac:spMk id="8" creationId="{C3726B8B-F203-4E57-BC16-1EEAD6366709}"/>
          </ac:spMkLst>
        </pc:spChg>
        <pc:spChg chg="del">
          <ac:chgData name="Михаил Попов" userId="1ff28dec684c2c56" providerId="LiveId" clId="{A196A853-526E-4D40-A135-1B7DB96307DB}" dt="2020-11-02T21:18:04.624" v="1268" actId="478"/>
          <ac:spMkLst>
            <pc:docMk/>
            <pc:sldMk cId="1762653005" sldId="331"/>
            <ac:spMk id="62" creationId="{4D83438E-F9D4-4F15-960D-3ADF9A296753}"/>
          </ac:spMkLst>
        </pc:spChg>
        <pc:cxnChg chg="mod">
          <ac:chgData name="Михаил Попов" userId="1ff28dec684c2c56" providerId="LiveId" clId="{A196A853-526E-4D40-A135-1B7DB96307DB}" dt="2020-11-02T21:17:39.204" v="1267" actId="20577"/>
          <ac:cxnSpMkLst>
            <pc:docMk/>
            <pc:sldMk cId="1762653005" sldId="331"/>
            <ac:cxnSpMk id="25" creationId="{D72738F3-FCA7-4A22-B5EF-8B2EA07EE13C}"/>
          </ac:cxnSpMkLst>
        </pc:cxnChg>
        <pc:cxnChg chg="mod">
          <ac:chgData name="Михаил Попов" userId="1ff28dec684c2c56" providerId="LiveId" clId="{A196A853-526E-4D40-A135-1B7DB96307DB}" dt="2020-11-02T21:17:39.204" v="1267" actId="20577"/>
          <ac:cxnSpMkLst>
            <pc:docMk/>
            <pc:sldMk cId="1762653005" sldId="331"/>
            <ac:cxnSpMk id="28" creationId="{24EAD28A-B171-42E3-926B-F49E46CDD489}"/>
          </ac:cxnSpMkLst>
        </pc:cxnChg>
        <pc:cxnChg chg="del mod">
          <ac:chgData name="Михаил Попов" userId="1ff28dec684c2c56" providerId="LiveId" clId="{A196A853-526E-4D40-A135-1B7DB96307DB}" dt="2020-11-02T21:18:08.031" v="1269" actId="478"/>
          <ac:cxnSpMkLst>
            <pc:docMk/>
            <pc:sldMk cId="1762653005" sldId="331"/>
            <ac:cxnSpMk id="66" creationId="{9C75E1DA-6C65-420A-A9E0-1BC4A013CC6D}"/>
          </ac:cxnSpMkLst>
        </pc:cxnChg>
      </pc:sldChg>
      <pc:sldChg chg="addSp delSp modSp add mod modAnim">
        <pc:chgData name="Михаил Попов" userId="1ff28dec684c2c56" providerId="LiveId" clId="{A196A853-526E-4D40-A135-1B7DB96307DB}" dt="2020-11-06T11:42:19.835" v="3106"/>
        <pc:sldMkLst>
          <pc:docMk/>
          <pc:sldMk cId="2867174753" sldId="332"/>
        </pc:sldMkLst>
        <pc:spChg chg="mod topLvl">
          <ac:chgData name="Михаил Попов" userId="1ff28dec684c2c56" providerId="LiveId" clId="{A196A853-526E-4D40-A135-1B7DB96307DB}" dt="2020-11-06T11:42:10.778" v="3104" actId="165"/>
          <ac:spMkLst>
            <pc:docMk/>
            <pc:sldMk cId="2867174753" sldId="332"/>
            <ac:spMk id="5" creationId="{90A7CDF4-A883-433F-A124-AD34272B0FB2}"/>
          </ac:spMkLst>
        </pc:spChg>
        <pc:spChg chg="mod topLvl">
          <ac:chgData name="Михаил Попов" userId="1ff28dec684c2c56" providerId="LiveId" clId="{A196A853-526E-4D40-A135-1B7DB96307DB}" dt="2020-11-06T11:42:10.778" v="3104" actId="165"/>
          <ac:spMkLst>
            <pc:docMk/>
            <pc:sldMk cId="2867174753" sldId="332"/>
            <ac:spMk id="6" creationId="{4C2050DC-6050-40B7-963F-62A42B939478}"/>
          </ac:spMkLst>
        </pc:spChg>
        <pc:spChg chg="mod topLvl">
          <ac:chgData name="Михаил Попов" userId="1ff28dec684c2c56" providerId="LiveId" clId="{A196A853-526E-4D40-A135-1B7DB96307DB}" dt="2020-11-06T11:42:10.778" v="3104" actId="165"/>
          <ac:spMkLst>
            <pc:docMk/>
            <pc:sldMk cId="2867174753" sldId="332"/>
            <ac:spMk id="7" creationId="{7FFA2F08-C741-4E71-9B3A-32B545EB838D}"/>
          </ac:spMkLst>
        </pc:spChg>
        <pc:spChg chg="mod topLvl">
          <ac:chgData name="Михаил Попов" userId="1ff28dec684c2c56" providerId="LiveId" clId="{A196A853-526E-4D40-A135-1B7DB96307DB}" dt="2020-11-06T11:42:10.778" v="3104" actId="165"/>
          <ac:spMkLst>
            <pc:docMk/>
            <pc:sldMk cId="2867174753" sldId="332"/>
            <ac:spMk id="8" creationId="{C3726B8B-F203-4E57-BC16-1EEAD6366709}"/>
          </ac:spMkLst>
        </pc:spChg>
        <pc:spChg chg="mod topLvl">
          <ac:chgData name="Михаил Попов" userId="1ff28dec684c2c56" providerId="LiveId" clId="{A196A853-526E-4D40-A135-1B7DB96307DB}" dt="2020-11-06T11:42:10.778" v="3104" actId="165"/>
          <ac:spMkLst>
            <pc:docMk/>
            <pc:sldMk cId="2867174753" sldId="332"/>
            <ac:spMk id="10" creationId="{FE6F3263-FAE8-4A39-9E10-4990214292B6}"/>
          </ac:spMkLst>
        </pc:spChg>
        <pc:spChg chg="mod topLvl">
          <ac:chgData name="Михаил Попов" userId="1ff28dec684c2c56" providerId="LiveId" clId="{A196A853-526E-4D40-A135-1B7DB96307DB}" dt="2020-11-06T11:42:10.778" v="3104" actId="165"/>
          <ac:spMkLst>
            <pc:docMk/>
            <pc:sldMk cId="2867174753" sldId="332"/>
            <ac:spMk id="11" creationId="{77894892-116E-49FA-9651-44CC289AA0A4}"/>
          </ac:spMkLst>
        </pc:spChg>
        <pc:spChg chg="mod topLvl">
          <ac:chgData name="Михаил Попов" userId="1ff28dec684c2c56" providerId="LiveId" clId="{A196A853-526E-4D40-A135-1B7DB96307DB}" dt="2020-11-06T11:42:10.778" v="3104" actId="165"/>
          <ac:spMkLst>
            <pc:docMk/>
            <pc:sldMk cId="2867174753" sldId="332"/>
            <ac:spMk id="31" creationId="{2F54022F-CA93-46A8-8292-ED8272CB9A60}"/>
          </ac:spMkLst>
        </pc:spChg>
        <pc:spChg chg="mod topLvl">
          <ac:chgData name="Михаил Попов" userId="1ff28dec684c2c56" providerId="LiveId" clId="{A196A853-526E-4D40-A135-1B7DB96307DB}" dt="2020-11-06T11:42:15.671" v="3105" actId="164"/>
          <ac:spMkLst>
            <pc:docMk/>
            <pc:sldMk cId="2867174753" sldId="332"/>
            <ac:spMk id="56" creationId="{97E69CBD-6E81-4641-B3B1-EEA92DA2B4F8}"/>
          </ac:spMkLst>
        </pc:spChg>
        <pc:grpChg chg="del mod">
          <ac:chgData name="Михаил Попов" userId="1ff28dec684c2c56" providerId="LiveId" clId="{A196A853-526E-4D40-A135-1B7DB96307DB}" dt="2020-11-06T11:42:10.778" v="3104" actId="165"/>
          <ac:grpSpMkLst>
            <pc:docMk/>
            <pc:sldMk cId="2867174753" sldId="332"/>
            <ac:grpSpMk id="2" creationId="{0800DFC4-9026-4BD6-AC0D-7637B86CB263}"/>
          </ac:grpSpMkLst>
        </pc:grpChg>
        <pc:grpChg chg="add mod">
          <ac:chgData name="Михаил Попов" userId="1ff28dec684c2c56" providerId="LiveId" clId="{A196A853-526E-4D40-A135-1B7DB96307DB}" dt="2020-11-06T11:42:15.671" v="3105" actId="164"/>
          <ac:grpSpMkLst>
            <pc:docMk/>
            <pc:sldMk cId="2867174753" sldId="332"/>
            <ac:grpSpMk id="15" creationId="{11500B52-F060-454D-AC4C-D3FB157A9815}"/>
          </ac:grpSpMkLst>
        </pc:grpChg>
        <pc:picChg chg="add">
          <ac:chgData name="Михаил Попов" userId="1ff28dec684c2c56" providerId="LiveId" clId="{A196A853-526E-4D40-A135-1B7DB96307DB}" dt="2020-11-06T10:06:22.845" v="1561" actId="22"/>
          <ac:picMkLst>
            <pc:docMk/>
            <pc:sldMk cId="2867174753" sldId="332"/>
            <ac:picMk id="3" creationId="{A9670881-8D75-4DDE-980A-90ED284DDB34}"/>
          </ac:picMkLst>
        </pc:picChg>
        <pc:picChg chg="add mod">
          <ac:chgData name="Михаил Попов" userId="1ff28dec684c2c56" providerId="LiveId" clId="{A196A853-526E-4D40-A135-1B7DB96307DB}" dt="2020-11-06T10:07:22.974" v="1564" actId="1076"/>
          <ac:picMkLst>
            <pc:docMk/>
            <pc:sldMk cId="2867174753" sldId="332"/>
            <ac:picMk id="4" creationId="{B4EC47AC-8708-43BB-B812-DD4C25AEE378}"/>
          </ac:picMkLst>
        </pc:picChg>
        <pc:picChg chg="add">
          <ac:chgData name="Михаил Попов" userId="1ff28dec684c2c56" providerId="LiveId" clId="{A196A853-526E-4D40-A135-1B7DB96307DB}" dt="2020-11-06T10:08:01.580" v="1572" actId="22"/>
          <ac:picMkLst>
            <pc:docMk/>
            <pc:sldMk cId="2867174753" sldId="332"/>
            <ac:picMk id="9" creationId="{116F6EE2-2D27-471C-891F-A04197E96BDB}"/>
          </ac:picMkLst>
        </pc:picChg>
        <pc:picChg chg="add del">
          <ac:chgData name="Михаил Попов" userId="1ff28dec684c2c56" providerId="LiveId" clId="{A196A853-526E-4D40-A135-1B7DB96307DB}" dt="2020-11-06T10:39:10.177" v="1985" actId="478"/>
          <ac:picMkLst>
            <pc:docMk/>
            <pc:sldMk cId="2867174753" sldId="332"/>
            <ac:picMk id="12" creationId="{AD8D13B9-55D8-4A99-9CCB-0BF0A8C971D3}"/>
          </ac:picMkLst>
        </pc:picChg>
        <pc:picChg chg="add">
          <ac:chgData name="Михаил Попов" userId="1ff28dec684c2c56" providerId="LiveId" clId="{A196A853-526E-4D40-A135-1B7DB96307DB}" dt="2020-11-06T10:39:10.389" v="1986" actId="22"/>
          <ac:picMkLst>
            <pc:docMk/>
            <pc:sldMk cId="2867174753" sldId="332"/>
            <ac:picMk id="14" creationId="{696F7EDD-E05A-4177-A847-C72158569267}"/>
          </ac:picMkLst>
        </pc:picChg>
        <pc:cxnChg chg="mod topLvl">
          <ac:chgData name="Михаил Попов" userId="1ff28dec684c2c56" providerId="LiveId" clId="{A196A853-526E-4D40-A135-1B7DB96307DB}" dt="2020-11-06T11:42:10.778" v="3104" actId="165"/>
          <ac:cxnSpMkLst>
            <pc:docMk/>
            <pc:sldMk cId="2867174753" sldId="332"/>
            <ac:cxnSpMk id="13" creationId="{A7657857-1A62-4CC0-8CFA-FF3A1B7122FA}"/>
          </ac:cxnSpMkLst>
        </pc:cxnChg>
        <pc:cxnChg chg="mod topLvl">
          <ac:chgData name="Михаил Попов" userId="1ff28dec684c2c56" providerId="LiveId" clId="{A196A853-526E-4D40-A135-1B7DB96307DB}" dt="2020-11-06T11:42:10.778" v="3104" actId="165"/>
          <ac:cxnSpMkLst>
            <pc:docMk/>
            <pc:sldMk cId="2867174753" sldId="332"/>
            <ac:cxnSpMk id="16" creationId="{9B93615E-1389-4A59-BC78-16EEBF38149F}"/>
          </ac:cxnSpMkLst>
        </pc:cxnChg>
        <pc:cxnChg chg="mod topLvl">
          <ac:chgData name="Михаил Попов" userId="1ff28dec684c2c56" providerId="LiveId" clId="{A196A853-526E-4D40-A135-1B7DB96307DB}" dt="2020-11-06T11:42:10.778" v="3104" actId="165"/>
          <ac:cxnSpMkLst>
            <pc:docMk/>
            <pc:sldMk cId="2867174753" sldId="332"/>
            <ac:cxnSpMk id="20" creationId="{C190B4BA-7F36-457C-80FF-51566BE71110}"/>
          </ac:cxnSpMkLst>
        </pc:cxnChg>
        <pc:cxnChg chg="mod topLvl">
          <ac:chgData name="Михаил Попов" userId="1ff28dec684c2c56" providerId="LiveId" clId="{A196A853-526E-4D40-A135-1B7DB96307DB}" dt="2020-11-06T11:42:10.778" v="3104" actId="165"/>
          <ac:cxnSpMkLst>
            <pc:docMk/>
            <pc:sldMk cId="2867174753" sldId="332"/>
            <ac:cxnSpMk id="25" creationId="{D72738F3-FCA7-4A22-B5EF-8B2EA07EE13C}"/>
          </ac:cxnSpMkLst>
        </pc:cxnChg>
        <pc:cxnChg chg="mod topLvl">
          <ac:chgData name="Михаил Попов" userId="1ff28dec684c2c56" providerId="LiveId" clId="{A196A853-526E-4D40-A135-1B7DB96307DB}" dt="2020-11-06T11:42:10.778" v="3104" actId="165"/>
          <ac:cxnSpMkLst>
            <pc:docMk/>
            <pc:sldMk cId="2867174753" sldId="332"/>
            <ac:cxnSpMk id="28" creationId="{24EAD28A-B171-42E3-926B-F49E46CDD489}"/>
          </ac:cxnSpMkLst>
        </pc:cxnChg>
        <pc:cxnChg chg="mod topLvl">
          <ac:chgData name="Михаил Попов" userId="1ff28dec684c2c56" providerId="LiveId" clId="{A196A853-526E-4D40-A135-1B7DB96307DB}" dt="2020-11-06T11:42:15.671" v="3105" actId="164"/>
          <ac:cxnSpMkLst>
            <pc:docMk/>
            <pc:sldMk cId="2867174753" sldId="332"/>
            <ac:cxnSpMk id="57" creationId="{5A061B09-D30B-435D-8CFD-2D985788449B}"/>
          </ac:cxnSpMkLst>
        </pc:cxnChg>
        <pc:cxnChg chg="mod topLvl">
          <ac:chgData name="Михаил Попов" userId="1ff28dec684c2c56" providerId="LiveId" clId="{A196A853-526E-4D40-A135-1B7DB96307DB}" dt="2020-11-06T11:42:10.778" v="3104" actId="165"/>
          <ac:cxnSpMkLst>
            <pc:docMk/>
            <pc:sldMk cId="2867174753" sldId="332"/>
            <ac:cxnSpMk id="63" creationId="{14DA8B38-A3B6-4296-8F2D-8DFA34F195E2}"/>
          </ac:cxnSpMkLst>
        </pc:cxnChg>
      </pc:sldChg>
      <pc:sldChg chg="addSp delSp modSp add mod modAnim">
        <pc:chgData name="Михаил Попов" userId="1ff28dec684c2c56" providerId="LiveId" clId="{A196A853-526E-4D40-A135-1B7DB96307DB}" dt="2020-11-06T12:08:46.653" v="3377"/>
        <pc:sldMkLst>
          <pc:docMk/>
          <pc:sldMk cId="1699112927" sldId="333"/>
        </pc:sldMkLst>
        <pc:spChg chg="mod topLvl">
          <ac:chgData name="Михаил Попов" userId="1ff28dec684c2c56" providerId="LiveId" clId="{A196A853-526E-4D40-A135-1B7DB96307DB}" dt="2020-11-06T11:41:07.921" v="3070" actId="165"/>
          <ac:spMkLst>
            <pc:docMk/>
            <pc:sldMk cId="1699112927" sldId="333"/>
            <ac:spMk id="5" creationId="{90A7CDF4-A883-433F-A124-AD34272B0FB2}"/>
          </ac:spMkLst>
        </pc:spChg>
        <pc:spChg chg="mod topLvl">
          <ac:chgData name="Михаил Попов" userId="1ff28dec684c2c56" providerId="LiveId" clId="{A196A853-526E-4D40-A135-1B7DB96307DB}" dt="2020-11-06T11:41:07.921" v="3070" actId="165"/>
          <ac:spMkLst>
            <pc:docMk/>
            <pc:sldMk cId="1699112927" sldId="333"/>
            <ac:spMk id="6" creationId="{4C2050DC-6050-40B7-963F-62A42B939478}"/>
          </ac:spMkLst>
        </pc:spChg>
        <pc:spChg chg="mod topLvl">
          <ac:chgData name="Михаил Попов" userId="1ff28dec684c2c56" providerId="LiveId" clId="{A196A853-526E-4D40-A135-1B7DB96307DB}" dt="2020-11-06T11:41:07.921" v="3070" actId="165"/>
          <ac:spMkLst>
            <pc:docMk/>
            <pc:sldMk cId="1699112927" sldId="333"/>
            <ac:spMk id="7" creationId="{7FFA2F08-C741-4E71-9B3A-32B545EB838D}"/>
          </ac:spMkLst>
        </pc:spChg>
        <pc:spChg chg="mod topLvl">
          <ac:chgData name="Михаил Попов" userId="1ff28dec684c2c56" providerId="LiveId" clId="{A196A853-526E-4D40-A135-1B7DB96307DB}" dt="2020-11-06T11:41:07.921" v="3070" actId="165"/>
          <ac:spMkLst>
            <pc:docMk/>
            <pc:sldMk cId="1699112927" sldId="333"/>
            <ac:spMk id="8" creationId="{C3726B8B-F203-4E57-BC16-1EEAD6366709}"/>
          </ac:spMkLst>
        </pc:spChg>
        <pc:spChg chg="mod topLvl">
          <ac:chgData name="Михаил Попов" userId="1ff28dec684c2c56" providerId="LiveId" clId="{A196A853-526E-4D40-A135-1B7DB96307DB}" dt="2020-11-06T11:41:15.153" v="3071" actId="164"/>
          <ac:spMkLst>
            <pc:docMk/>
            <pc:sldMk cId="1699112927" sldId="333"/>
            <ac:spMk id="10" creationId="{FE6F3263-FAE8-4A39-9E10-4990214292B6}"/>
          </ac:spMkLst>
        </pc:spChg>
        <pc:spChg chg="mod topLvl">
          <ac:chgData name="Михаил Попов" userId="1ff28dec684c2c56" providerId="LiveId" clId="{A196A853-526E-4D40-A135-1B7DB96307DB}" dt="2020-11-06T11:41:07.921" v="3070" actId="165"/>
          <ac:spMkLst>
            <pc:docMk/>
            <pc:sldMk cId="1699112927" sldId="333"/>
            <ac:spMk id="11" creationId="{77894892-116E-49FA-9651-44CC289AA0A4}"/>
          </ac:spMkLst>
        </pc:spChg>
        <pc:spChg chg="mod topLvl">
          <ac:chgData name="Михаил Попов" userId="1ff28dec684c2c56" providerId="LiveId" clId="{A196A853-526E-4D40-A135-1B7DB96307DB}" dt="2020-11-06T11:41:07.921" v="3070" actId="165"/>
          <ac:spMkLst>
            <pc:docMk/>
            <pc:sldMk cId="1699112927" sldId="333"/>
            <ac:spMk id="31" creationId="{2F54022F-CA93-46A8-8292-ED8272CB9A60}"/>
          </ac:spMkLst>
        </pc:spChg>
        <pc:spChg chg="del">
          <ac:chgData name="Михаил Попов" userId="1ff28dec684c2c56" providerId="LiveId" clId="{A196A853-526E-4D40-A135-1B7DB96307DB}" dt="2020-11-02T21:40:19.630" v="1349" actId="478"/>
          <ac:spMkLst>
            <pc:docMk/>
            <pc:sldMk cId="1699112927" sldId="333"/>
            <ac:spMk id="56" creationId="{97E69CBD-6E81-4641-B3B1-EEA92DA2B4F8}"/>
          </ac:spMkLst>
        </pc:spChg>
        <pc:grpChg chg="del">
          <ac:chgData name="Михаил Попов" userId="1ff28dec684c2c56" providerId="LiveId" clId="{A196A853-526E-4D40-A135-1B7DB96307DB}" dt="2020-11-06T11:41:07.921" v="3070" actId="165"/>
          <ac:grpSpMkLst>
            <pc:docMk/>
            <pc:sldMk cId="1699112927" sldId="333"/>
            <ac:grpSpMk id="2" creationId="{0800DFC4-9026-4BD6-AC0D-7637B86CB263}"/>
          </ac:grpSpMkLst>
        </pc:grpChg>
        <pc:grpChg chg="add mod">
          <ac:chgData name="Михаил Попов" userId="1ff28dec684c2c56" providerId="LiveId" clId="{A196A853-526E-4D40-A135-1B7DB96307DB}" dt="2020-11-06T11:41:15.153" v="3071" actId="164"/>
          <ac:grpSpMkLst>
            <pc:docMk/>
            <pc:sldMk cId="1699112927" sldId="333"/>
            <ac:grpSpMk id="14" creationId="{C43FCB98-2FE3-473B-A55E-0A88CA12A7CF}"/>
          </ac:grpSpMkLst>
        </pc:grpChg>
        <pc:picChg chg="add">
          <ac:chgData name="Михаил Попов" userId="1ff28dec684c2c56" providerId="LiveId" clId="{A196A853-526E-4D40-A135-1B7DB96307DB}" dt="2020-11-06T10:06:19.044" v="1560" actId="22"/>
          <ac:picMkLst>
            <pc:docMk/>
            <pc:sldMk cId="1699112927" sldId="333"/>
            <ac:picMk id="3" creationId="{8EA1DBAE-DD88-4E8F-81CA-4592B2D7FDC5}"/>
          </ac:picMkLst>
        </pc:picChg>
        <pc:picChg chg="add">
          <ac:chgData name="Михаил Попов" userId="1ff28dec684c2c56" providerId="LiveId" clId="{A196A853-526E-4D40-A135-1B7DB96307DB}" dt="2020-11-06T10:07:31.780" v="1565" actId="22"/>
          <ac:picMkLst>
            <pc:docMk/>
            <pc:sldMk cId="1699112927" sldId="333"/>
            <ac:picMk id="4" creationId="{89BB4EB7-7FC0-4610-B335-98526E037993}"/>
          </ac:picMkLst>
        </pc:picChg>
        <pc:picChg chg="add">
          <ac:chgData name="Михаил Попов" userId="1ff28dec684c2c56" providerId="LiveId" clId="{A196A853-526E-4D40-A135-1B7DB96307DB}" dt="2020-11-06T10:07:58.124" v="1571" actId="22"/>
          <ac:picMkLst>
            <pc:docMk/>
            <pc:sldMk cId="1699112927" sldId="333"/>
            <ac:picMk id="9" creationId="{7713C9BC-39E1-49CA-8AE0-871156AF0C58}"/>
          </ac:picMkLst>
        </pc:picChg>
        <pc:picChg chg="add del mod">
          <ac:chgData name="Михаил Попов" userId="1ff28dec684c2c56" providerId="LiveId" clId="{A196A853-526E-4D40-A135-1B7DB96307DB}" dt="2020-11-06T10:38:51.937" v="1982" actId="478"/>
          <ac:picMkLst>
            <pc:docMk/>
            <pc:sldMk cId="1699112927" sldId="333"/>
            <ac:picMk id="12" creationId="{3A8964C4-23F6-4C02-A8A1-AC3E0C740C2D}"/>
          </ac:picMkLst>
        </pc:picChg>
        <pc:picChg chg="add mod">
          <ac:chgData name="Михаил Попов" userId="1ff28dec684c2c56" providerId="LiveId" clId="{A196A853-526E-4D40-A135-1B7DB96307DB}" dt="2020-11-06T10:38:52.383" v="1983"/>
          <ac:picMkLst>
            <pc:docMk/>
            <pc:sldMk cId="1699112927" sldId="333"/>
            <ac:picMk id="24" creationId="{04AE3DDF-2D00-4DB3-AE80-D6A3608B0112}"/>
          </ac:picMkLst>
        </pc:picChg>
        <pc:cxnChg chg="mod topLvl">
          <ac:chgData name="Михаил Попов" userId="1ff28dec684c2c56" providerId="LiveId" clId="{A196A853-526E-4D40-A135-1B7DB96307DB}" dt="2020-11-06T11:41:07.921" v="3070" actId="165"/>
          <ac:cxnSpMkLst>
            <pc:docMk/>
            <pc:sldMk cId="1699112927" sldId="333"/>
            <ac:cxnSpMk id="13" creationId="{A7657857-1A62-4CC0-8CFA-FF3A1B7122FA}"/>
          </ac:cxnSpMkLst>
        </pc:cxnChg>
        <pc:cxnChg chg="mod topLvl">
          <ac:chgData name="Михаил Попов" userId="1ff28dec684c2c56" providerId="LiveId" clId="{A196A853-526E-4D40-A135-1B7DB96307DB}" dt="2020-11-06T11:41:07.921" v="3070" actId="165"/>
          <ac:cxnSpMkLst>
            <pc:docMk/>
            <pc:sldMk cId="1699112927" sldId="333"/>
            <ac:cxnSpMk id="16" creationId="{9B93615E-1389-4A59-BC78-16EEBF38149F}"/>
          </ac:cxnSpMkLst>
        </pc:cxnChg>
        <pc:cxnChg chg="mod topLvl">
          <ac:chgData name="Михаил Попов" userId="1ff28dec684c2c56" providerId="LiveId" clId="{A196A853-526E-4D40-A135-1B7DB96307DB}" dt="2020-11-06T11:41:07.921" v="3070" actId="165"/>
          <ac:cxnSpMkLst>
            <pc:docMk/>
            <pc:sldMk cId="1699112927" sldId="333"/>
            <ac:cxnSpMk id="20" creationId="{C190B4BA-7F36-457C-80FF-51566BE71110}"/>
          </ac:cxnSpMkLst>
        </pc:cxnChg>
        <pc:cxnChg chg="mod topLvl">
          <ac:chgData name="Михаил Попов" userId="1ff28dec684c2c56" providerId="LiveId" clId="{A196A853-526E-4D40-A135-1B7DB96307DB}" dt="2020-11-06T11:41:07.921" v="3070" actId="165"/>
          <ac:cxnSpMkLst>
            <pc:docMk/>
            <pc:sldMk cId="1699112927" sldId="333"/>
            <ac:cxnSpMk id="25" creationId="{D72738F3-FCA7-4A22-B5EF-8B2EA07EE13C}"/>
          </ac:cxnSpMkLst>
        </pc:cxnChg>
        <pc:cxnChg chg="mod topLvl">
          <ac:chgData name="Михаил Попов" userId="1ff28dec684c2c56" providerId="LiveId" clId="{A196A853-526E-4D40-A135-1B7DB96307DB}" dt="2020-11-06T11:41:15.153" v="3071" actId="164"/>
          <ac:cxnSpMkLst>
            <pc:docMk/>
            <pc:sldMk cId="1699112927" sldId="333"/>
            <ac:cxnSpMk id="28" creationId="{24EAD28A-B171-42E3-926B-F49E46CDD489}"/>
          </ac:cxnSpMkLst>
        </pc:cxnChg>
        <pc:cxnChg chg="del mod">
          <ac:chgData name="Михаил Попов" userId="1ff28dec684c2c56" providerId="LiveId" clId="{A196A853-526E-4D40-A135-1B7DB96307DB}" dt="2020-11-02T21:40:23.310" v="1350" actId="478"/>
          <ac:cxnSpMkLst>
            <pc:docMk/>
            <pc:sldMk cId="1699112927" sldId="333"/>
            <ac:cxnSpMk id="57" creationId="{5A061B09-D30B-435D-8CFD-2D985788449B}"/>
          </ac:cxnSpMkLst>
        </pc:cxnChg>
        <pc:cxnChg chg="mod topLvl">
          <ac:chgData name="Михаил Попов" userId="1ff28dec684c2c56" providerId="LiveId" clId="{A196A853-526E-4D40-A135-1B7DB96307DB}" dt="2020-11-06T11:41:07.921" v="3070" actId="165"/>
          <ac:cxnSpMkLst>
            <pc:docMk/>
            <pc:sldMk cId="1699112927" sldId="333"/>
            <ac:cxnSpMk id="63" creationId="{14DA8B38-A3B6-4296-8F2D-8DFA34F195E2}"/>
          </ac:cxnSpMkLst>
        </pc:cxnChg>
      </pc:sldChg>
      <pc:sldChg chg="addSp delSp modSp add mod modAnim">
        <pc:chgData name="Михаил Попов" userId="1ff28dec684c2c56" providerId="LiveId" clId="{A196A853-526E-4D40-A135-1B7DB96307DB}" dt="2020-11-06T10:48:59.803" v="2020"/>
        <pc:sldMkLst>
          <pc:docMk/>
          <pc:sldMk cId="2479419012" sldId="334"/>
        </pc:sldMkLst>
        <pc:spChg chg="mod topLvl">
          <ac:chgData name="Михаил Попов" userId="1ff28dec684c2c56" providerId="LiveId" clId="{A196A853-526E-4D40-A135-1B7DB96307DB}" dt="2020-11-06T10:48:40.121" v="2017" actId="165"/>
          <ac:spMkLst>
            <pc:docMk/>
            <pc:sldMk cId="2479419012" sldId="334"/>
            <ac:spMk id="5" creationId="{90A7CDF4-A883-433F-A124-AD34272B0FB2}"/>
          </ac:spMkLst>
        </pc:spChg>
        <pc:spChg chg="mod topLvl">
          <ac:chgData name="Михаил Попов" userId="1ff28dec684c2c56" providerId="LiveId" clId="{A196A853-526E-4D40-A135-1B7DB96307DB}" dt="2020-11-06T10:48:40.121" v="2017" actId="165"/>
          <ac:spMkLst>
            <pc:docMk/>
            <pc:sldMk cId="2479419012" sldId="334"/>
            <ac:spMk id="6" creationId="{4C2050DC-6050-40B7-963F-62A42B939478}"/>
          </ac:spMkLst>
        </pc:spChg>
        <pc:spChg chg="mod topLvl">
          <ac:chgData name="Михаил Попов" userId="1ff28dec684c2c56" providerId="LiveId" clId="{A196A853-526E-4D40-A135-1B7DB96307DB}" dt="2020-11-06T10:48:40.121" v="2017" actId="165"/>
          <ac:spMkLst>
            <pc:docMk/>
            <pc:sldMk cId="2479419012" sldId="334"/>
            <ac:spMk id="7" creationId="{7FFA2F08-C741-4E71-9B3A-32B545EB838D}"/>
          </ac:spMkLst>
        </pc:spChg>
        <pc:spChg chg="mod topLvl">
          <ac:chgData name="Михаил Попов" userId="1ff28dec684c2c56" providerId="LiveId" clId="{A196A853-526E-4D40-A135-1B7DB96307DB}" dt="2020-11-06T10:48:40.121" v="2017" actId="165"/>
          <ac:spMkLst>
            <pc:docMk/>
            <pc:sldMk cId="2479419012" sldId="334"/>
            <ac:spMk id="8" creationId="{C3726B8B-F203-4E57-BC16-1EEAD6366709}"/>
          </ac:spMkLst>
        </pc:spChg>
        <pc:spChg chg="del">
          <ac:chgData name="Михаил Попов" userId="1ff28dec684c2c56" providerId="LiveId" clId="{A196A853-526E-4D40-A135-1B7DB96307DB}" dt="2020-11-02T21:40:34.310" v="1352" actId="478"/>
          <ac:spMkLst>
            <pc:docMk/>
            <pc:sldMk cId="2479419012" sldId="334"/>
            <ac:spMk id="10" creationId="{FE6F3263-FAE8-4A39-9E10-4990214292B6}"/>
          </ac:spMkLst>
        </pc:spChg>
        <pc:spChg chg="mod topLvl">
          <ac:chgData name="Михаил Попов" userId="1ff28dec684c2c56" providerId="LiveId" clId="{A196A853-526E-4D40-A135-1B7DB96307DB}" dt="2020-11-06T10:48:52.236" v="2018" actId="164"/>
          <ac:spMkLst>
            <pc:docMk/>
            <pc:sldMk cId="2479419012" sldId="334"/>
            <ac:spMk id="11" creationId="{77894892-116E-49FA-9651-44CC289AA0A4}"/>
          </ac:spMkLst>
        </pc:spChg>
        <pc:spChg chg="mod topLvl">
          <ac:chgData name="Михаил Попов" userId="1ff28dec684c2c56" providerId="LiveId" clId="{A196A853-526E-4D40-A135-1B7DB96307DB}" dt="2020-11-06T10:48:40.121" v="2017" actId="165"/>
          <ac:spMkLst>
            <pc:docMk/>
            <pc:sldMk cId="2479419012" sldId="334"/>
            <ac:spMk id="31" creationId="{2F54022F-CA93-46A8-8292-ED8272CB9A60}"/>
          </ac:spMkLst>
        </pc:spChg>
        <pc:grpChg chg="del">
          <ac:chgData name="Михаил Попов" userId="1ff28dec684c2c56" providerId="LiveId" clId="{A196A853-526E-4D40-A135-1B7DB96307DB}" dt="2020-11-06T10:48:40.121" v="2017" actId="165"/>
          <ac:grpSpMkLst>
            <pc:docMk/>
            <pc:sldMk cId="2479419012" sldId="334"/>
            <ac:grpSpMk id="2" creationId="{0800DFC4-9026-4BD6-AC0D-7637B86CB263}"/>
          </ac:grpSpMkLst>
        </pc:grpChg>
        <pc:grpChg chg="add mod">
          <ac:chgData name="Михаил Попов" userId="1ff28dec684c2c56" providerId="LiveId" clId="{A196A853-526E-4D40-A135-1B7DB96307DB}" dt="2020-11-06T10:48:52.236" v="2018" actId="164"/>
          <ac:grpSpMkLst>
            <pc:docMk/>
            <pc:sldMk cId="2479419012" sldId="334"/>
            <ac:grpSpMk id="15" creationId="{BC28E877-7F92-44F3-A4C9-97430B6F3107}"/>
          </ac:grpSpMkLst>
        </pc:grpChg>
        <pc:picChg chg="add mod">
          <ac:chgData name="Михаил Попов" userId="1ff28dec684c2c56" providerId="LiveId" clId="{A196A853-526E-4D40-A135-1B7DB96307DB}" dt="2020-11-06T10:37:54.888" v="1976" actId="1076"/>
          <ac:picMkLst>
            <pc:docMk/>
            <pc:sldMk cId="2479419012" sldId="334"/>
            <ac:picMk id="4" creationId="{EFBC59AD-1444-42EB-BDEE-B976C7B6B2B7}"/>
          </ac:picMkLst>
        </pc:picChg>
        <pc:picChg chg="add">
          <ac:chgData name="Михаил Попов" userId="1ff28dec684c2c56" providerId="LiveId" clId="{A196A853-526E-4D40-A135-1B7DB96307DB}" dt="2020-11-06T10:06:16.732" v="1559" actId="22"/>
          <ac:picMkLst>
            <pc:docMk/>
            <pc:sldMk cId="2479419012" sldId="334"/>
            <ac:picMk id="9" creationId="{87DD18C0-CC14-4E4E-8F46-44178622AF77}"/>
          </ac:picMkLst>
        </pc:picChg>
        <pc:picChg chg="add del mod">
          <ac:chgData name="Михаил Попов" userId="1ff28dec684c2c56" providerId="LiveId" clId="{A196A853-526E-4D40-A135-1B7DB96307DB}" dt="2020-11-06T10:37:37.008" v="1974" actId="478"/>
          <ac:picMkLst>
            <pc:docMk/>
            <pc:sldMk cId="2479419012" sldId="334"/>
            <ac:picMk id="10" creationId="{9C02A8E5-1FA8-4C41-80AF-1E16FBDCDFD2}"/>
          </ac:picMkLst>
        </pc:picChg>
        <pc:picChg chg="add">
          <ac:chgData name="Михаил Попов" userId="1ff28dec684c2c56" providerId="LiveId" clId="{A196A853-526E-4D40-A135-1B7DB96307DB}" dt="2020-11-06T10:07:55.628" v="1570" actId="22"/>
          <ac:picMkLst>
            <pc:docMk/>
            <pc:sldMk cId="2479419012" sldId="334"/>
            <ac:picMk id="12" creationId="{CCD87778-59A2-4A31-B6C9-E2A210C8E6FE}"/>
          </ac:picMkLst>
        </pc:picChg>
        <pc:picChg chg="add mod">
          <ac:chgData name="Михаил Попов" userId="1ff28dec684c2c56" providerId="LiveId" clId="{A196A853-526E-4D40-A135-1B7DB96307DB}" dt="2020-11-06T10:38:16.652" v="1979" actId="1076"/>
          <ac:picMkLst>
            <pc:docMk/>
            <pc:sldMk cId="2479419012" sldId="334"/>
            <ac:picMk id="14" creationId="{DBDA4058-63A5-45EF-B1C2-5A8B2345D556}"/>
          </ac:picMkLst>
        </pc:picChg>
        <pc:cxnChg chg="mod topLvl">
          <ac:chgData name="Михаил Попов" userId="1ff28dec684c2c56" providerId="LiveId" clId="{A196A853-526E-4D40-A135-1B7DB96307DB}" dt="2020-11-06T10:48:40.121" v="2017" actId="165"/>
          <ac:cxnSpMkLst>
            <pc:docMk/>
            <pc:sldMk cId="2479419012" sldId="334"/>
            <ac:cxnSpMk id="13" creationId="{A7657857-1A62-4CC0-8CFA-FF3A1B7122FA}"/>
          </ac:cxnSpMkLst>
        </pc:cxnChg>
        <pc:cxnChg chg="mod topLvl">
          <ac:chgData name="Михаил Попов" userId="1ff28dec684c2c56" providerId="LiveId" clId="{A196A853-526E-4D40-A135-1B7DB96307DB}" dt="2020-11-06T10:48:40.121" v="2017" actId="165"/>
          <ac:cxnSpMkLst>
            <pc:docMk/>
            <pc:sldMk cId="2479419012" sldId="334"/>
            <ac:cxnSpMk id="16" creationId="{9B93615E-1389-4A59-BC78-16EEBF38149F}"/>
          </ac:cxnSpMkLst>
        </pc:cxnChg>
        <pc:cxnChg chg="mod topLvl">
          <ac:chgData name="Михаил Попов" userId="1ff28dec684c2c56" providerId="LiveId" clId="{A196A853-526E-4D40-A135-1B7DB96307DB}" dt="2020-11-06T10:48:52.236" v="2018" actId="164"/>
          <ac:cxnSpMkLst>
            <pc:docMk/>
            <pc:sldMk cId="2479419012" sldId="334"/>
            <ac:cxnSpMk id="20" creationId="{C190B4BA-7F36-457C-80FF-51566BE71110}"/>
          </ac:cxnSpMkLst>
        </pc:cxnChg>
        <pc:cxnChg chg="mod topLvl">
          <ac:chgData name="Михаил Попов" userId="1ff28dec684c2c56" providerId="LiveId" clId="{A196A853-526E-4D40-A135-1B7DB96307DB}" dt="2020-11-06T10:48:40.121" v="2017" actId="165"/>
          <ac:cxnSpMkLst>
            <pc:docMk/>
            <pc:sldMk cId="2479419012" sldId="334"/>
            <ac:cxnSpMk id="25" creationId="{D72738F3-FCA7-4A22-B5EF-8B2EA07EE13C}"/>
          </ac:cxnSpMkLst>
        </pc:cxnChg>
        <pc:cxnChg chg="del mod">
          <ac:chgData name="Михаил Попов" userId="1ff28dec684c2c56" providerId="LiveId" clId="{A196A853-526E-4D40-A135-1B7DB96307DB}" dt="2020-11-02T21:40:39.093" v="1353" actId="478"/>
          <ac:cxnSpMkLst>
            <pc:docMk/>
            <pc:sldMk cId="2479419012" sldId="334"/>
            <ac:cxnSpMk id="28" creationId="{24EAD28A-B171-42E3-926B-F49E46CDD489}"/>
          </ac:cxnSpMkLst>
        </pc:cxnChg>
        <pc:cxnChg chg="mod topLvl">
          <ac:chgData name="Михаил Попов" userId="1ff28dec684c2c56" providerId="LiveId" clId="{A196A853-526E-4D40-A135-1B7DB96307DB}" dt="2020-11-06T10:48:40.121" v="2017" actId="165"/>
          <ac:cxnSpMkLst>
            <pc:docMk/>
            <pc:sldMk cId="2479419012" sldId="334"/>
            <ac:cxnSpMk id="63" creationId="{14DA8B38-A3B6-4296-8F2D-8DFA34F195E2}"/>
          </ac:cxnSpMkLst>
        </pc:cxnChg>
      </pc:sldChg>
      <pc:sldChg chg="addSp delSp modSp add mod modAnim">
        <pc:chgData name="Михаил Попов" userId="1ff28dec684c2c56" providerId="LiveId" clId="{A196A853-526E-4D40-A135-1B7DB96307DB}" dt="2020-11-06T10:33:46.055" v="1953"/>
        <pc:sldMkLst>
          <pc:docMk/>
          <pc:sldMk cId="1626877007" sldId="335"/>
        </pc:sldMkLst>
        <pc:spChg chg="del">
          <ac:chgData name="Михаил Попов" userId="1ff28dec684c2c56" providerId="LiveId" clId="{A196A853-526E-4D40-A135-1B7DB96307DB}" dt="2020-11-02T21:42:46.350" v="1369" actId="478"/>
          <ac:spMkLst>
            <pc:docMk/>
            <pc:sldMk cId="1626877007" sldId="335"/>
            <ac:spMk id="7" creationId="{7FFA2F08-C741-4E71-9B3A-32B545EB838D}"/>
          </ac:spMkLst>
        </pc:spChg>
        <pc:spChg chg="del">
          <ac:chgData name="Михаил Попов" userId="1ff28dec684c2c56" providerId="LiveId" clId="{A196A853-526E-4D40-A135-1B7DB96307DB}" dt="2020-11-02T21:42:37.189" v="1366" actId="478"/>
          <ac:spMkLst>
            <pc:docMk/>
            <pc:sldMk cId="1626877007" sldId="335"/>
            <ac:spMk id="8" creationId="{C3726B8B-F203-4E57-BC16-1EEAD6366709}"/>
          </ac:spMkLst>
        </pc:spChg>
        <pc:spChg chg="del">
          <ac:chgData name="Михаил Попов" userId="1ff28dec684c2c56" providerId="LiveId" clId="{A196A853-526E-4D40-A135-1B7DB96307DB}" dt="2020-11-02T21:40:46.743" v="1355" actId="478"/>
          <ac:spMkLst>
            <pc:docMk/>
            <pc:sldMk cId="1626877007" sldId="335"/>
            <ac:spMk id="11" creationId="{77894892-116E-49FA-9651-44CC289AA0A4}"/>
          </ac:spMkLst>
        </pc:spChg>
        <pc:spChg chg="del">
          <ac:chgData name="Михаил Попов" userId="1ff28dec684c2c56" providerId="LiveId" clId="{A196A853-526E-4D40-A135-1B7DB96307DB}" dt="2020-11-02T21:42:27.125" v="1363" actId="478"/>
          <ac:spMkLst>
            <pc:docMk/>
            <pc:sldMk cId="1626877007" sldId="335"/>
            <ac:spMk id="31" creationId="{2F54022F-CA93-46A8-8292-ED8272CB9A60}"/>
          </ac:spMkLst>
        </pc:spChg>
        <pc:picChg chg="add del mod">
          <ac:chgData name="Михаил Попов" userId="1ff28dec684c2c56" providerId="LiveId" clId="{A196A853-526E-4D40-A135-1B7DB96307DB}" dt="2020-11-06T09:19:52.647" v="1517" actId="478"/>
          <ac:picMkLst>
            <pc:docMk/>
            <pc:sldMk cId="1626877007" sldId="335"/>
            <ac:picMk id="3" creationId="{6E1C2AEA-86E5-4FB9-8371-31C6916F54A9}"/>
          </ac:picMkLst>
        </pc:picChg>
        <pc:picChg chg="add mod">
          <ac:chgData name="Михаил Попов" userId="1ff28dec684c2c56" providerId="LiveId" clId="{A196A853-526E-4D40-A135-1B7DB96307DB}" dt="2020-11-06T09:44:41.178" v="1536" actId="2085"/>
          <ac:picMkLst>
            <pc:docMk/>
            <pc:sldMk cId="1626877007" sldId="335"/>
            <ac:picMk id="7" creationId="{6096F4D7-0022-4522-8E94-4B0AD5BE426F}"/>
          </ac:picMkLst>
        </pc:picChg>
        <pc:picChg chg="add del mod">
          <ac:chgData name="Михаил Попов" userId="1ff28dec684c2c56" providerId="LiveId" clId="{A196A853-526E-4D40-A135-1B7DB96307DB}" dt="2020-11-06T09:36:54.305" v="1529" actId="21"/>
          <ac:picMkLst>
            <pc:docMk/>
            <pc:sldMk cId="1626877007" sldId="335"/>
            <ac:picMk id="9" creationId="{257F74FD-34A1-4749-9317-0A87F25876DA}"/>
          </ac:picMkLst>
        </pc:picChg>
        <pc:picChg chg="add mod">
          <ac:chgData name="Михаил Попов" userId="1ff28dec684c2c56" providerId="LiveId" clId="{A196A853-526E-4D40-A135-1B7DB96307DB}" dt="2020-11-06T10:32:46.902" v="1951" actId="1076"/>
          <ac:picMkLst>
            <pc:docMk/>
            <pc:sldMk cId="1626877007" sldId="335"/>
            <ac:picMk id="10" creationId="{7CED5473-E721-4FA3-A0DF-106C2C8A80FF}"/>
          </ac:picMkLst>
        </pc:picChg>
        <pc:cxnChg chg="del mod">
          <ac:chgData name="Михаил Попов" userId="1ff28dec684c2c56" providerId="LiveId" clId="{A196A853-526E-4D40-A135-1B7DB96307DB}" dt="2020-11-02T21:42:50.150" v="1370" actId="478"/>
          <ac:cxnSpMkLst>
            <pc:docMk/>
            <pc:sldMk cId="1626877007" sldId="335"/>
            <ac:cxnSpMk id="16" creationId="{9B93615E-1389-4A59-BC78-16EEBF38149F}"/>
          </ac:cxnSpMkLst>
        </pc:cxnChg>
        <pc:cxnChg chg="del mod">
          <ac:chgData name="Михаил Попов" userId="1ff28dec684c2c56" providerId="LiveId" clId="{A196A853-526E-4D40-A135-1B7DB96307DB}" dt="2020-11-02T21:40:50.158" v="1356" actId="478"/>
          <ac:cxnSpMkLst>
            <pc:docMk/>
            <pc:sldMk cId="1626877007" sldId="335"/>
            <ac:cxnSpMk id="20" creationId="{C190B4BA-7F36-457C-80FF-51566BE71110}"/>
          </ac:cxnSpMkLst>
        </pc:cxnChg>
        <pc:cxnChg chg="del mod">
          <ac:chgData name="Михаил Попов" userId="1ff28dec684c2c56" providerId="LiveId" clId="{A196A853-526E-4D40-A135-1B7DB96307DB}" dt="2020-11-02T21:42:40.613" v="1367" actId="478"/>
          <ac:cxnSpMkLst>
            <pc:docMk/>
            <pc:sldMk cId="1626877007" sldId="335"/>
            <ac:cxnSpMk id="25" creationId="{D72738F3-FCA7-4A22-B5EF-8B2EA07EE13C}"/>
          </ac:cxnSpMkLst>
        </pc:cxnChg>
        <pc:cxnChg chg="del mod">
          <ac:chgData name="Михаил Попов" userId="1ff28dec684c2c56" providerId="LiveId" clId="{A196A853-526E-4D40-A135-1B7DB96307DB}" dt="2020-11-02T21:42:30.870" v="1364" actId="478"/>
          <ac:cxnSpMkLst>
            <pc:docMk/>
            <pc:sldMk cId="1626877007" sldId="335"/>
            <ac:cxnSpMk id="63" creationId="{14DA8B38-A3B6-4296-8F2D-8DFA34F195E2}"/>
          </ac:cxnSpMkLst>
        </pc:cxnChg>
      </pc:sldChg>
      <pc:sldChg chg="delSp modSp add del mod">
        <pc:chgData name="Михаил Попов" userId="1ff28dec684c2c56" providerId="LiveId" clId="{A196A853-526E-4D40-A135-1B7DB96307DB}" dt="2020-11-02T21:42:18.485" v="1361" actId="47"/>
        <pc:sldMkLst>
          <pc:docMk/>
          <pc:sldMk cId="1502365967" sldId="336"/>
        </pc:sldMkLst>
        <pc:spChg chg="del">
          <ac:chgData name="Михаил Попов" userId="1ff28dec684c2c56" providerId="LiveId" clId="{A196A853-526E-4D40-A135-1B7DB96307DB}" dt="2020-11-02T21:41:26.030" v="1358" actId="478"/>
          <ac:spMkLst>
            <pc:docMk/>
            <pc:sldMk cId="1502365967" sldId="336"/>
            <ac:spMk id="8" creationId="{C3726B8B-F203-4E57-BC16-1EEAD6366709}"/>
          </ac:spMkLst>
        </pc:spChg>
        <pc:cxnChg chg="del mod">
          <ac:chgData name="Михаил Попов" userId="1ff28dec684c2c56" providerId="LiveId" clId="{A196A853-526E-4D40-A135-1B7DB96307DB}" dt="2020-11-02T21:41:31.237" v="1359" actId="478"/>
          <ac:cxnSpMkLst>
            <pc:docMk/>
            <pc:sldMk cId="1502365967" sldId="336"/>
            <ac:cxnSpMk id="25" creationId="{D72738F3-FCA7-4A22-B5EF-8B2EA07EE13C}"/>
          </ac:cxnSpMkLst>
        </pc:cxnChg>
      </pc:sldChg>
      <pc:sldChg chg="addSp modSp add mod modAnim">
        <pc:chgData name="Михаил Попов" userId="1ff28dec684c2c56" providerId="LiveId" clId="{A196A853-526E-4D40-A135-1B7DB96307DB}" dt="2020-11-06T10:38:12.093" v="1978" actId="1076"/>
        <pc:sldMkLst>
          <pc:docMk/>
          <pc:sldMk cId="3592783169" sldId="336"/>
        </pc:sldMkLst>
        <pc:spChg chg="mod">
          <ac:chgData name="Михаил Попов" userId="1ff28dec684c2c56" providerId="LiveId" clId="{A196A853-526E-4D40-A135-1B7DB96307DB}" dt="2020-11-02T21:48:59.943" v="1461" actId="113"/>
          <ac:spMkLst>
            <pc:docMk/>
            <pc:sldMk cId="3592783169" sldId="336"/>
            <ac:spMk id="7" creationId="{7FFA2F08-C741-4E71-9B3A-32B545EB838D}"/>
          </ac:spMkLst>
        </pc:spChg>
        <pc:spChg chg="mod">
          <ac:chgData name="Михаил Попов" userId="1ff28dec684c2c56" providerId="LiveId" clId="{A196A853-526E-4D40-A135-1B7DB96307DB}" dt="2020-11-02T21:48:57.732" v="1460"/>
          <ac:spMkLst>
            <pc:docMk/>
            <pc:sldMk cId="3592783169" sldId="336"/>
            <ac:spMk id="8" creationId="{C3726B8B-F203-4E57-BC16-1EEAD6366709}"/>
          </ac:spMkLst>
        </pc:spChg>
        <pc:picChg chg="add mod">
          <ac:chgData name="Михаил Попов" userId="1ff28dec684c2c56" providerId="LiveId" clId="{A196A853-526E-4D40-A135-1B7DB96307DB}" dt="2020-11-06T09:44:54.101" v="1537" actId="14861"/>
          <ac:picMkLst>
            <pc:docMk/>
            <pc:sldMk cId="3592783169" sldId="336"/>
            <ac:picMk id="3" creationId="{78C2A548-22B8-4741-BC05-D4620B71CDB1}"/>
          </ac:picMkLst>
        </pc:picChg>
        <pc:picChg chg="add">
          <ac:chgData name="Михаил Попов" userId="1ff28dec684c2c56" providerId="LiveId" clId="{A196A853-526E-4D40-A135-1B7DB96307DB}" dt="2020-11-06T10:06:14.468" v="1558" actId="22"/>
          <ac:picMkLst>
            <pc:docMk/>
            <pc:sldMk cId="3592783169" sldId="336"/>
            <ac:picMk id="4" creationId="{3E4AB101-ECD2-4DC9-A7BE-E1BEB1775370}"/>
          </ac:picMkLst>
        </pc:picChg>
        <pc:picChg chg="add mod">
          <ac:chgData name="Михаил Попов" userId="1ff28dec684c2c56" providerId="LiveId" clId="{A196A853-526E-4D40-A135-1B7DB96307DB}" dt="2020-11-06T10:38:12.093" v="1978" actId="1076"/>
          <ac:picMkLst>
            <pc:docMk/>
            <pc:sldMk cId="3592783169" sldId="336"/>
            <ac:picMk id="9" creationId="{33A7294E-CF95-4E8C-8EAC-AEADCCD7AFDF}"/>
          </ac:picMkLst>
        </pc:picChg>
        <pc:cxnChg chg="mod">
          <ac:chgData name="Михаил Попов" userId="1ff28dec684c2c56" providerId="LiveId" clId="{A196A853-526E-4D40-A135-1B7DB96307DB}" dt="2020-11-02T21:48:59.943" v="1461" actId="113"/>
          <ac:cxnSpMkLst>
            <pc:docMk/>
            <pc:sldMk cId="3592783169" sldId="336"/>
            <ac:cxnSpMk id="16" creationId="{9B93615E-1389-4A59-BC78-16EEBF38149F}"/>
          </ac:cxnSpMkLst>
        </pc:cxnChg>
        <pc:cxnChg chg="mod">
          <ac:chgData name="Михаил Попов" userId="1ff28dec684c2c56" providerId="LiveId" clId="{A196A853-526E-4D40-A135-1B7DB96307DB}" dt="2020-11-02T21:48:59.943" v="1461" actId="113"/>
          <ac:cxnSpMkLst>
            <pc:docMk/>
            <pc:sldMk cId="3592783169" sldId="336"/>
            <ac:cxnSpMk id="25" creationId="{D72738F3-FCA7-4A22-B5EF-8B2EA07EE13C}"/>
          </ac:cxnSpMkLst>
        </pc:cxnChg>
      </pc:sldChg>
      <pc:sldChg chg="addSp delSp modSp add mod modAnim">
        <pc:chgData name="Михаил Попов" userId="1ff28dec684c2c56" providerId="LiveId" clId="{A196A853-526E-4D40-A135-1B7DB96307DB}" dt="2020-11-06T10:46:09.340" v="2014"/>
        <pc:sldMkLst>
          <pc:docMk/>
          <pc:sldMk cId="797853275" sldId="337"/>
        </pc:sldMkLst>
        <pc:spChg chg="mod">
          <ac:chgData name="Михаил Попов" userId="1ff28dec684c2c56" providerId="LiveId" clId="{A196A853-526E-4D40-A135-1B7DB96307DB}" dt="2020-11-02T21:49:06.463" v="1462" actId="113"/>
          <ac:spMkLst>
            <pc:docMk/>
            <pc:sldMk cId="797853275" sldId="337"/>
            <ac:spMk id="7" creationId="{7FFA2F08-C741-4E71-9B3A-32B545EB838D}"/>
          </ac:spMkLst>
        </pc:spChg>
        <pc:spChg chg="mod">
          <ac:chgData name="Михаил Попов" userId="1ff28dec684c2c56" providerId="LiveId" clId="{A196A853-526E-4D40-A135-1B7DB96307DB}" dt="2020-11-02T21:49:08.595" v="1463"/>
          <ac:spMkLst>
            <pc:docMk/>
            <pc:sldMk cId="797853275" sldId="337"/>
            <ac:spMk id="8" creationId="{C3726B8B-F203-4E57-BC16-1EEAD6366709}"/>
          </ac:spMkLst>
        </pc:spChg>
        <pc:picChg chg="add del mod">
          <ac:chgData name="Михаил Попов" userId="1ff28dec684c2c56" providerId="LiveId" clId="{A196A853-526E-4D40-A135-1B7DB96307DB}" dt="2020-11-06T09:57:58.095" v="1544" actId="478"/>
          <ac:picMkLst>
            <pc:docMk/>
            <pc:sldMk cId="797853275" sldId="337"/>
            <ac:picMk id="4" creationId="{58EBD346-C121-412C-B639-2F9B12A43E25}"/>
          </ac:picMkLst>
        </pc:picChg>
        <pc:picChg chg="add del mod">
          <ac:chgData name="Михаил Попов" userId="1ff28dec684c2c56" providerId="LiveId" clId="{A196A853-526E-4D40-A135-1B7DB96307DB}" dt="2020-11-06T10:07:41.960" v="1568" actId="478"/>
          <ac:picMkLst>
            <pc:docMk/>
            <pc:sldMk cId="797853275" sldId="337"/>
            <ac:picMk id="10" creationId="{094CC01C-D46E-4624-9E36-1C715FFF4C06}"/>
          </ac:picMkLst>
        </pc:picChg>
        <pc:picChg chg="add">
          <ac:chgData name="Михаил Попов" userId="1ff28dec684c2c56" providerId="LiveId" clId="{A196A853-526E-4D40-A135-1B7DB96307DB}" dt="2020-11-06T10:06:12.956" v="1557" actId="22"/>
          <ac:picMkLst>
            <pc:docMk/>
            <pc:sldMk cId="797853275" sldId="337"/>
            <ac:picMk id="11" creationId="{EB9B0035-A805-461F-9F0E-A1705AB94F03}"/>
          </ac:picMkLst>
        </pc:picChg>
        <pc:picChg chg="add mod">
          <ac:chgData name="Михаил Попов" userId="1ff28dec684c2c56" providerId="LiveId" clId="{A196A853-526E-4D40-A135-1B7DB96307DB}" dt="2020-11-06T10:38:04.032" v="1977" actId="1076"/>
          <ac:picMkLst>
            <pc:docMk/>
            <pc:sldMk cId="797853275" sldId="337"/>
            <ac:picMk id="12" creationId="{9537356C-4929-48AC-A67E-36103FAA4DF6}"/>
          </ac:picMkLst>
        </pc:picChg>
        <pc:picChg chg="add del mod">
          <ac:chgData name="Михаил Попов" userId="1ff28dec684c2c56" providerId="LiveId" clId="{A196A853-526E-4D40-A135-1B7DB96307DB}" dt="2020-11-06T10:34:28.418" v="1957" actId="21"/>
          <ac:picMkLst>
            <pc:docMk/>
            <pc:sldMk cId="797853275" sldId="337"/>
            <ac:picMk id="15" creationId="{ED5FF9C4-560A-4A85-94C8-D159EE8D090A}"/>
          </ac:picMkLst>
        </pc:picChg>
        <pc:picChg chg="add mod">
          <ac:chgData name="Михаил Попов" userId="1ff28dec684c2c56" providerId="LiveId" clId="{A196A853-526E-4D40-A135-1B7DB96307DB}" dt="2020-11-06T10:36:57.019" v="1970" actId="1076"/>
          <ac:picMkLst>
            <pc:docMk/>
            <pc:sldMk cId="797853275" sldId="337"/>
            <ac:picMk id="19" creationId="{368C8E2D-E8F6-4F5C-B5AB-458A1724F476}"/>
          </ac:picMkLst>
        </pc:picChg>
        <pc:picChg chg="add mod">
          <ac:chgData name="Михаил Попов" userId="1ff28dec684c2c56" providerId="LiveId" clId="{A196A853-526E-4D40-A135-1B7DB96307DB}" dt="2020-11-06T10:45:43.971" v="2010" actId="1076"/>
          <ac:picMkLst>
            <pc:docMk/>
            <pc:sldMk cId="797853275" sldId="337"/>
            <ac:picMk id="21" creationId="{8315EA6A-FA3C-4B91-9293-8403D2CB2BA2}"/>
          </ac:picMkLst>
        </pc:picChg>
        <pc:picChg chg="add mod">
          <ac:chgData name="Михаил Попов" userId="1ff28dec684c2c56" providerId="LiveId" clId="{A196A853-526E-4D40-A135-1B7DB96307DB}" dt="2020-11-06T10:45:43.971" v="2010" actId="1076"/>
          <ac:picMkLst>
            <pc:docMk/>
            <pc:sldMk cId="797853275" sldId="337"/>
            <ac:picMk id="23" creationId="{831318E3-0D60-4434-BE25-5D7689456328}"/>
          </ac:picMkLst>
        </pc:picChg>
        <pc:picChg chg="add mod">
          <ac:chgData name="Михаил Попов" userId="1ff28dec684c2c56" providerId="LiveId" clId="{A196A853-526E-4D40-A135-1B7DB96307DB}" dt="2020-11-06T10:45:43.971" v="2010" actId="1076"/>
          <ac:picMkLst>
            <pc:docMk/>
            <pc:sldMk cId="797853275" sldId="337"/>
            <ac:picMk id="27" creationId="{8032E82E-1E44-4CA2-B97F-62CF979CA521}"/>
          </ac:picMkLst>
        </pc:picChg>
        <pc:cxnChg chg="mod">
          <ac:chgData name="Михаил Попов" userId="1ff28dec684c2c56" providerId="LiveId" clId="{A196A853-526E-4D40-A135-1B7DB96307DB}" dt="2020-11-02T21:49:06.463" v="1462" actId="113"/>
          <ac:cxnSpMkLst>
            <pc:docMk/>
            <pc:sldMk cId="797853275" sldId="337"/>
            <ac:cxnSpMk id="16" creationId="{9B93615E-1389-4A59-BC78-16EEBF38149F}"/>
          </ac:cxnSpMkLst>
        </pc:cxnChg>
        <pc:cxnChg chg="mod">
          <ac:chgData name="Михаил Попов" userId="1ff28dec684c2c56" providerId="LiveId" clId="{A196A853-526E-4D40-A135-1B7DB96307DB}" dt="2020-11-02T21:49:06.463" v="1462" actId="113"/>
          <ac:cxnSpMkLst>
            <pc:docMk/>
            <pc:sldMk cId="797853275" sldId="337"/>
            <ac:cxnSpMk id="25" creationId="{D72738F3-FCA7-4A22-B5EF-8B2EA07EE13C}"/>
          </ac:cxnSpMkLst>
        </pc:cxnChg>
      </pc:sldChg>
      <pc:sldChg chg="add del">
        <pc:chgData name="Михаил Попов" userId="1ff28dec684c2c56" providerId="LiveId" clId="{A196A853-526E-4D40-A135-1B7DB96307DB}" dt="2020-11-02T21:42:18.485" v="1361" actId="47"/>
        <pc:sldMkLst>
          <pc:docMk/>
          <pc:sldMk cId="1262740412" sldId="337"/>
        </pc:sldMkLst>
      </pc:sldChg>
      <pc:sldChg chg="addSp modSp add mod modAnim">
        <pc:chgData name="Михаил Попов" userId="1ff28dec684c2c56" providerId="LiveId" clId="{A196A853-526E-4D40-A135-1B7DB96307DB}" dt="2020-11-06T10:34:45.338" v="1961"/>
        <pc:sldMkLst>
          <pc:docMk/>
          <pc:sldMk cId="2685702425" sldId="338"/>
        </pc:sldMkLst>
        <pc:spChg chg="mod">
          <ac:chgData name="Михаил Попов" userId="1ff28dec684c2c56" providerId="LiveId" clId="{A196A853-526E-4D40-A135-1B7DB96307DB}" dt="2020-11-02T21:49:12.599" v="1464" actId="113"/>
          <ac:spMkLst>
            <pc:docMk/>
            <pc:sldMk cId="2685702425" sldId="338"/>
            <ac:spMk id="7" creationId="{7FFA2F08-C741-4E71-9B3A-32B545EB838D}"/>
          </ac:spMkLst>
        </pc:spChg>
        <pc:picChg chg="add">
          <ac:chgData name="Михаил Попов" userId="1ff28dec684c2c56" providerId="LiveId" clId="{A196A853-526E-4D40-A135-1B7DB96307DB}" dt="2020-11-06T10:06:11.524" v="1556" actId="22"/>
          <ac:picMkLst>
            <pc:docMk/>
            <pc:sldMk cId="2685702425" sldId="338"/>
            <ac:picMk id="3" creationId="{4B9F7E7A-2BDE-45AD-98A0-CA2F26F742BE}"/>
          </ac:picMkLst>
        </pc:picChg>
        <pc:picChg chg="add mod">
          <ac:chgData name="Михаил Попов" userId="1ff28dec684c2c56" providerId="LiveId" clId="{A196A853-526E-4D40-A135-1B7DB96307DB}" dt="2020-11-06T10:34:36.802" v="1959" actId="1076"/>
          <ac:picMkLst>
            <pc:docMk/>
            <pc:sldMk cId="2685702425" sldId="338"/>
            <ac:picMk id="4" creationId="{2C51BACF-0836-4BB6-9935-F7E82390DA87}"/>
          </ac:picMkLst>
        </pc:picChg>
        <pc:cxnChg chg="mod">
          <ac:chgData name="Михаил Попов" userId="1ff28dec684c2c56" providerId="LiveId" clId="{A196A853-526E-4D40-A135-1B7DB96307DB}" dt="2020-11-02T21:49:12.599" v="1464" actId="113"/>
          <ac:cxnSpMkLst>
            <pc:docMk/>
            <pc:sldMk cId="2685702425" sldId="338"/>
            <ac:cxnSpMk id="16" creationId="{9B93615E-1389-4A59-BC78-16EEBF38149F}"/>
          </ac:cxnSpMkLst>
        </pc:cxnChg>
      </pc:sldChg>
      <pc:sldChg chg="delSp modSp add mod ord">
        <pc:chgData name="Михаил Попов" userId="1ff28dec684c2c56" providerId="LiveId" clId="{A196A853-526E-4D40-A135-1B7DB96307DB}" dt="2020-11-02T21:43:05.756" v="1375"/>
        <pc:sldMkLst>
          <pc:docMk/>
          <pc:sldMk cId="4073570870" sldId="339"/>
        </pc:sldMkLst>
        <pc:spChg chg="topLvl">
          <ac:chgData name="Михаил Попов" userId="1ff28dec684c2c56" providerId="LiveId" clId="{A196A853-526E-4D40-A135-1B7DB96307DB}" dt="2020-11-02T21:43:01.510" v="1373" actId="478"/>
          <ac:spMkLst>
            <pc:docMk/>
            <pc:sldMk cId="4073570870" sldId="339"/>
            <ac:spMk id="5" creationId="{90A7CDF4-A883-433F-A124-AD34272B0FB2}"/>
          </ac:spMkLst>
        </pc:spChg>
        <pc:spChg chg="del">
          <ac:chgData name="Михаил Попов" userId="1ff28dec684c2c56" providerId="LiveId" clId="{A196A853-526E-4D40-A135-1B7DB96307DB}" dt="2020-11-02T21:42:57.679" v="1372" actId="478"/>
          <ac:spMkLst>
            <pc:docMk/>
            <pc:sldMk cId="4073570870" sldId="339"/>
            <ac:spMk id="6" creationId="{4C2050DC-6050-40B7-963F-62A42B939478}"/>
          </ac:spMkLst>
        </pc:spChg>
        <pc:grpChg chg="del">
          <ac:chgData name="Михаил Попов" userId="1ff28dec684c2c56" providerId="LiveId" clId="{A196A853-526E-4D40-A135-1B7DB96307DB}" dt="2020-11-02T21:43:01.510" v="1373" actId="478"/>
          <ac:grpSpMkLst>
            <pc:docMk/>
            <pc:sldMk cId="4073570870" sldId="339"/>
            <ac:grpSpMk id="2" creationId="{0800DFC4-9026-4BD6-AC0D-7637B86CB263}"/>
          </ac:grpSpMkLst>
        </pc:grpChg>
        <pc:cxnChg chg="del mod topLvl">
          <ac:chgData name="Михаил Попов" userId="1ff28dec684c2c56" providerId="LiveId" clId="{A196A853-526E-4D40-A135-1B7DB96307DB}" dt="2020-11-02T21:43:01.510" v="1373" actId="478"/>
          <ac:cxnSpMkLst>
            <pc:docMk/>
            <pc:sldMk cId="4073570870" sldId="339"/>
            <ac:cxnSpMk id="13" creationId="{A7657857-1A62-4CC0-8CFA-FF3A1B7122FA}"/>
          </ac:cxnSpMkLst>
        </pc:cxnChg>
      </pc:sldChg>
      <pc:sldChg chg="modSp add">
        <pc:chgData name="Михаил Попов" userId="1ff28dec684c2c56" providerId="LiveId" clId="{A196A853-526E-4D40-A135-1B7DB96307DB}" dt="2020-11-06T11:49:54.479" v="3330" actId="20577"/>
        <pc:sldMkLst>
          <pc:docMk/>
          <pc:sldMk cId="1260114489" sldId="340"/>
        </pc:sldMkLst>
        <pc:spChg chg="mod">
          <ac:chgData name="Михаил Попов" userId="1ff28dec684c2c56" providerId="LiveId" clId="{A196A853-526E-4D40-A135-1B7DB96307DB}" dt="2020-11-06T11:49:54.479" v="3330" actId="20577"/>
          <ac:spMkLst>
            <pc:docMk/>
            <pc:sldMk cId="1260114489" sldId="340"/>
            <ac:spMk id="3" creationId="{E984F69A-201A-45DD-99BB-33F62F0837E3}"/>
          </ac:spMkLst>
        </pc:spChg>
      </pc:sldChg>
      <pc:sldChg chg="modSp add mod">
        <pc:chgData name="Михаил Попов" userId="1ff28dec684c2c56" providerId="LiveId" clId="{A196A853-526E-4D40-A135-1B7DB96307DB}" dt="2020-11-06T11:51:07.828" v="3332" actId="1076"/>
        <pc:sldMkLst>
          <pc:docMk/>
          <pc:sldMk cId="3122538836" sldId="341"/>
        </pc:sldMkLst>
        <pc:picChg chg="mod">
          <ac:chgData name="Михаил Попов" userId="1ff28dec684c2c56" providerId="LiveId" clId="{A196A853-526E-4D40-A135-1B7DB96307DB}" dt="2020-11-06T11:51:07.828" v="3332" actId="1076"/>
          <ac:picMkLst>
            <pc:docMk/>
            <pc:sldMk cId="3122538836" sldId="341"/>
            <ac:picMk id="4" creationId="{BF4E835B-EEE5-47EA-A483-87DF5C58B976}"/>
          </ac:picMkLst>
        </pc:picChg>
      </pc:sldChg>
      <pc:sldChg chg="add">
        <pc:chgData name="Михаил Попов" userId="1ff28dec684c2c56" providerId="LiveId" clId="{A196A853-526E-4D40-A135-1B7DB96307DB}" dt="2020-11-06T10:09:55.915" v="1575"/>
        <pc:sldMkLst>
          <pc:docMk/>
          <pc:sldMk cId="3182629587" sldId="344"/>
        </pc:sldMkLst>
      </pc:sldChg>
      <pc:sldChg chg="addSp delSp modSp add mod modAnim">
        <pc:chgData name="Михаил Попов" userId="1ff28dec684c2c56" providerId="LiveId" clId="{A196A853-526E-4D40-A135-1B7DB96307DB}" dt="2020-11-06T12:05:06.467" v="3346"/>
        <pc:sldMkLst>
          <pc:docMk/>
          <pc:sldMk cId="3175120459" sldId="345"/>
        </pc:sldMkLst>
        <pc:spChg chg="add mod">
          <ac:chgData name="Михаил Попов" userId="1ff28dec684c2c56" providerId="LiveId" clId="{A196A853-526E-4D40-A135-1B7DB96307DB}" dt="2020-11-06T11:18:54.006" v="2705" actId="207"/>
          <ac:spMkLst>
            <pc:docMk/>
            <pc:sldMk cId="3175120459" sldId="345"/>
            <ac:spMk id="4" creationId="{FECBF04D-B32D-4CFB-8A6A-BFD531A30B5C}"/>
          </ac:spMkLst>
        </pc:spChg>
        <pc:spChg chg="mod">
          <ac:chgData name="Михаил Попов" userId="1ff28dec684c2c56" providerId="LiveId" clId="{A196A853-526E-4D40-A135-1B7DB96307DB}" dt="2020-11-06T11:06:23.581" v="2057" actId="14100"/>
          <ac:spMkLst>
            <pc:docMk/>
            <pc:sldMk cId="3175120459" sldId="345"/>
            <ac:spMk id="8" creationId="{2FB62785-3575-4EA4-9241-902C444B2B5D}"/>
          </ac:spMkLst>
        </pc:spChg>
        <pc:picChg chg="add del mod">
          <ac:chgData name="Михаил Попов" userId="1ff28dec684c2c56" providerId="LiveId" clId="{A196A853-526E-4D40-A135-1B7DB96307DB}" dt="2020-11-06T11:06:00.224" v="2025" actId="478"/>
          <ac:picMkLst>
            <pc:docMk/>
            <pc:sldMk cId="3175120459" sldId="345"/>
            <ac:picMk id="1026" creationId="{092F54EA-7C8D-482A-8E8F-5DB82463B94E}"/>
          </ac:picMkLst>
        </pc:picChg>
      </pc:sldChg>
      <pc:sldChg chg="addSp delSp modSp add mod delAnim modAnim">
        <pc:chgData name="Михаил Попов" userId="1ff28dec684c2c56" providerId="LiveId" clId="{A196A853-526E-4D40-A135-1B7DB96307DB}" dt="2020-11-06T12:05:46.442" v="3349"/>
        <pc:sldMkLst>
          <pc:docMk/>
          <pc:sldMk cId="269437024" sldId="346"/>
        </pc:sldMkLst>
        <pc:spChg chg="add del mod">
          <ac:chgData name="Михаил Попов" userId="1ff28dec684c2c56" providerId="LiveId" clId="{A196A853-526E-4D40-A135-1B7DB96307DB}" dt="2020-11-06T11:19:16.097" v="2737" actId="478"/>
          <ac:spMkLst>
            <pc:docMk/>
            <pc:sldMk cId="269437024" sldId="346"/>
            <ac:spMk id="3" creationId="{DE41F08D-460D-4F88-BBB3-1ACF761AD021}"/>
          </ac:spMkLst>
        </pc:spChg>
        <pc:spChg chg="del">
          <ac:chgData name="Михаил Попов" userId="1ff28dec684c2c56" providerId="LiveId" clId="{A196A853-526E-4D40-A135-1B7DB96307DB}" dt="2020-11-06T11:19:05.524" v="2707" actId="478"/>
          <ac:spMkLst>
            <pc:docMk/>
            <pc:sldMk cId="269437024" sldId="346"/>
            <ac:spMk id="4" creationId="{FECBF04D-B32D-4CFB-8A6A-BFD531A30B5C}"/>
          </ac:spMkLst>
        </pc:spChg>
        <pc:spChg chg="mod">
          <ac:chgData name="Михаил Попов" userId="1ff28dec684c2c56" providerId="LiveId" clId="{A196A853-526E-4D40-A135-1B7DB96307DB}" dt="2020-11-06T11:19:12.565" v="2736" actId="20577"/>
          <ac:spMkLst>
            <pc:docMk/>
            <pc:sldMk cId="269437024" sldId="346"/>
            <ac:spMk id="8" creationId="{2FB62785-3575-4EA4-9241-902C444B2B5D}"/>
          </ac:spMkLst>
        </pc:spChg>
        <pc:spChg chg="add del mod">
          <ac:chgData name="Михаил Попов" userId="1ff28dec684c2c56" providerId="LiveId" clId="{A196A853-526E-4D40-A135-1B7DB96307DB}" dt="2020-11-06T11:19:49.841" v="2745" actId="478"/>
          <ac:spMkLst>
            <pc:docMk/>
            <pc:sldMk cId="269437024" sldId="346"/>
            <ac:spMk id="9" creationId="{F032B2C4-0D33-4840-91A0-11B947F5B974}"/>
          </ac:spMkLst>
        </pc:spChg>
        <pc:spChg chg="add mod">
          <ac:chgData name="Михаил Попов" userId="1ff28dec684c2c56" providerId="LiveId" clId="{A196A853-526E-4D40-A135-1B7DB96307DB}" dt="2020-11-06T11:22:55.793" v="2786" actId="13926"/>
          <ac:spMkLst>
            <pc:docMk/>
            <pc:sldMk cId="269437024" sldId="346"/>
            <ac:spMk id="10" creationId="{2CF23AA5-4B97-4D35-984A-553A8E43F4E3}"/>
          </ac:spMkLst>
        </pc:spChg>
        <pc:spChg chg="add mod">
          <ac:chgData name="Михаил Попов" userId="1ff28dec684c2c56" providerId="LiveId" clId="{A196A853-526E-4D40-A135-1B7DB96307DB}" dt="2020-11-06T11:21:45.782" v="2770" actId="1076"/>
          <ac:spMkLst>
            <pc:docMk/>
            <pc:sldMk cId="269437024" sldId="346"/>
            <ac:spMk id="11" creationId="{F3F5709C-1C85-474F-B095-C92FA16555BA}"/>
          </ac:spMkLst>
        </pc:spChg>
        <pc:spChg chg="add mod">
          <ac:chgData name="Михаил Попов" userId="1ff28dec684c2c56" providerId="LiveId" clId="{A196A853-526E-4D40-A135-1B7DB96307DB}" dt="2020-11-06T11:22:04.333" v="2774" actId="1076"/>
          <ac:spMkLst>
            <pc:docMk/>
            <pc:sldMk cId="269437024" sldId="346"/>
            <ac:spMk id="13" creationId="{7108F998-3F72-471D-B2CE-38CF7E616BFB}"/>
          </ac:spMkLst>
        </pc:spChg>
        <pc:picChg chg="add mod">
          <ac:chgData name="Михаил Попов" userId="1ff28dec684c2c56" providerId="LiveId" clId="{A196A853-526E-4D40-A135-1B7DB96307DB}" dt="2020-11-06T11:21:26.514" v="2764" actId="1076"/>
          <ac:picMkLst>
            <pc:docMk/>
            <pc:sldMk cId="269437024" sldId="346"/>
            <ac:picMk id="6" creationId="{E932CC5B-4163-4CB7-9008-A3BBB2EA5008}"/>
          </ac:picMkLst>
        </pc:picChg>
      </pc:sldChg>
      <pc:sldChg chg="addSp modSp add mod modAnim">
        <pc:chgData name="Михаил Попов" userId="1ff28dec684c2c56" providerId="LiveId" clId="{A196A853-526E-4D40-A135-1B7DB96307DB}" dt="2020-11-06T12:05:50.620" v="3352"/>
        <pc:sldMkLst>
          <pc:docMk/>
          <pc:sldMk cId="3038789999" sldId="347"/>
        </pc:sldMkLst>
        <pc:spChg chg="add mod">
          <ac:chgData name="Михаил Попов" userId="1ff28dec684c2c56" providerId="LiveId" clId="{A196A853-526E-4D40-A135-1B7DB96307DB}" dt="2020-11-06T11:22:39.930" v="2781" actId="207"/>
          <ac:spMkLst>
            <pc:docMk/>
            <pc:sldMk cId="3038789999" sldId="347"/>
            <ac:spMk id="2" creationId="{F56C33BD-BE1B-41CD-954C-8EE56DE584D9}"/>
          </ac:spMkLst>
        </pc:spChg>
        <pc:spChg chg="mod">
          <ac:chgData name="Михаил Попов" userId="1ff28dec684c2c56" providerId="LiveId" clId="{A196A853-526E-4D40-A135-1B7DB96307DB}" dt="2020-11-06T11:23:00.186" v="2787" actId="13926"/>
          <ac:spMkLst>
            <pc:docMk/>
            <pc:sldMk cId="3038789999" sldId="347"/>
            <ac:spMk id="10" creationId="{2CF23AA5-4B97-4D35-984A-553A8E43F4E3}"/>
          </ac:spMkLst>
        </pc:spChg>
        <pc:spChg chg="mod">
          <ac:chgData name="Михаил Попов" userId="1ff28dec684c2c56" providerId="LiveId" clId="{A196A853-526E-4D40-A135-1B7DB96307DB}" dt="2020-11-06T11:22:44.853" v="2784" actId="20577"/>
          <ac:spMkLst>
            <pc:docMk/>
            <pc:sldMk cId="3038789999" sldId="347"/>
            <ac:spMk id="11" creationId="{F3F5709C-1C85-474F-B095-C92FA16555BA}"/>
          </ac:spMkLst>
        </pc:spChg>
        <pc:spChg chg="mod">
          <ac:chgData name="Михаил Попов" userId="1ff28dec684c2c56" providerId="LiveId" clId="{A196A853-526E-4D40-A135-1B7DB96307DB}" dt="2020-11-06T11:22:47.905" v="2785" actId="20577"/>
          <ac:spMkLst>
            <pc:docMk/>
            <pc:sldMk cId="3038789999" sldId="347"/>
            <ac:spMk id="13" creationId="{7108F998-3F72-471D-B2CE-38CF7E616BFB}"/>
          </ac:spMkLst>
        </pc:spChg>
      </pc:sldChg>
      <pc:sldChg chg="add del">
        <pc:chgData name="Михаил Попов" userId="1ff28dec684c2c56" providerId="LiveId" clId="{A196A853-526E-4D40-A135-1B7DB96307DB}" dt="2020-11-06T11:22:15.131" v="2775" actId="47"/>
        <pc:sldMkLst>
          <pc:docMk/>
          <pc:sldMk cId="3643690857" sldId="347"/>
        </pc:sldMkLst>
      </pc:sldChg>
      <pc:sldChg chg="addSp delSp modSp add mod modAnim">
        <pc:chgData name="Михаил Попов" userId="1ff28dec684c2c56" providerId="LiveId" clId="{A196A853-526E-4D40-A135-1B7DB96307DB}" dt="2020-11-06T12:05:55.451" v="3355"/>
        <pc:sldMkLst>
          <pc:docMk/>
          <pc:sldMk cId="1803716540" sldId="348"/>
        </pc:sldMkLst>
        <pc:spChg chg="del">
          <ac:chgData name="Михаил Попов" userId="1ff28dec684c2c56" providerId="LiveId" clId="{A196A853-526E-4D40-A135-1B7DB96307DB}" dt="2020-11-06T11:23:32.665" v="2799" actId="478"/>
          <ac:spMkLst>
            <pc:docMk/>
            <pc:sldMk cId="1803716540" sldId="348"/>
            <ac:spMk id="2" creationId="{F56C33BD-BE1B-41CD-954C-8EE56DE584D9}"/>
          </ac:spMkLst>
        </pc:spChg>
        <pc:spChg chg="add mod">
          <ac:chgData name="Михаил Попов" userId="1ff28dec684c2c56" providerId="LiveId" clId="{A196A853-526E-4D40-A135-1B7DB96307DB}" dt="2020-11-06T11:24:03.145" v="2804" actId="207"/>
          <ac:spMkLst>
            <pc:docMk/>
            <pc:sldMk cId="1803716540" sldId="348"/>
            <ac:spMk id="3" creationId="{9D14F36D-C83F-4A13-B024-55A12E4F6ACB}"/>
          </ac:spMkLst>
        </pc:spChg>
        <pc:spChg chg="mod">
          <ac:chgData name="Михаил Попов" userId="1ff28dec684c2c56" providerId="LiveId" clId="{A196A853-526E-4D40-A135-1B7DB96307DB}" dt="2020-11-06T11:23:12.453" v="2790" actId="13926"/>
          <ac:spMkLst>
            <pc:docMk/>
            <pc:sldMk cId="1803716540" sldId="348"/>
            <ac:spMk id="10" creationId="{2CF23AA5-4B97-4D35-984A-553A8E43F4E3}"/>
          </ac:spMkLst>
        </pc:spChg>
        <pc:spChg chg="del">
          <ac:chgData name="Михаил Попов" userId="1ff28dec684c2c56" providerId="LiveId" clId="{A196A853-526E-4D40-A135-1B7DB96307DB}" dt="2020-11-06T11:23:16.842" v="2791" actId="478"/>
          <ac:spMkLst>
            <pc:docMk/>
            <pc:sldMk cId="1803716540" sldId="348"/>
            <ac:spMk id="11" creationId="{F3F5709C-1C85-474F-B095-C92FA16555BA}"/>
          </ac:spMkLst>
        </pc:spChg>
        <pc:spChg chg="mod">
          <ac:chgData name="Михаил Попов" userId="1ff28dec684c2c56" providerId="LiveId" clId="{A196A853-526E-4D40-A135-1B7DB96307DB}" dt="2020-11-06T11:23:36.166" v="2800" actId="1076"/>
          <ac:spMkLst>
            <pc:docMk/>
            <pc:sldMk cId="1803716540" sldId="348"/>
            <ac:spMk id="13" creationId="{7108F998-3F72-471D-B2CE-38CF7E616BFB}"/>
          </ac:spMkLst>
        </pc:spChg>
      </pc:sldChg>
      <pc:sldChg chg="addSp delSp modSp add mod modAnim">
        <pc:chgData name="Михаил Попов" userId="1ff28dec684c2c56" providerId="LiveId" clId="{A196A853-526E-4D40-A135-1B7DB96307DB}" dt="2020-11-06T12:05:59.090" v="3358"/>
        <pc:sldMkLst>
          <pc:docMk/>
          <pc:sldMk cId="3956966657" sldId="349"/>
        </pc:sldMkLst>
        <pc:spChg chg="del">
          <ac:chgData name="Михаил Попов" userId="1ff28dec684c2c56" providerId="LiveId" clId="{A196A853-526E-4D40-A135-1B7DB96307DB}" dt="2020-11-06T11:24:24.474" v="2808" actId="478"/>
          <ac:spMkLst>
            <pc:docMk/>
            <pc:sldMk cId="3956966657" sldId="349"/>
            <ac:spMk id="2" creationId="{F56C33BD-BE1B-41CD-954C-8EE56DE584D9}"/>
          </ac:spMkLst>
        </pc:spChg>
        <pc:spChg chg="add del">
          <ac:chgData name="Михаил Попов" userId="1ff28dec684c2c56" providerId="LiveId" clId="{A196A853-526E-4D40-A135-1B7DB96307DB}" dt="2020-11-06T11:24:20.501" v="2807" actId="22"/>
          <ac:spMkLst>
            <pc:docMk/>
            <pc:sldMk cId="3956966657" sldId="349"/>
            <ac:spMk id="3" creationId="{CFC95C9D-866E-4DD5-96D3-7554CEE62B53}"/>
          </ac:spMkLst>
        </pc:spChg>
        <pc:spChg chg="add mod">
          <ac:chgData name="Михаил Попов" userId="1ff28dec684c2c56" providerId="LiveId" clId="{A196A853-526E-4D40-A135-1B7DB96307DB}" dt="2020-11-06T11:24:32.220" v="2811" actId="207"/>
          <ac:spMkLst>
            <pc:docMk/>
            <pc:sldMk cId="3956966657" sldId="349"/>
            <ac:spMk id="4" creationId="{3D07A37D-4C5A-4DE1-AF70-9CCC0DFFA140}"/>
          </ac:spMkLst>
        </pc:spChg>
        <pc:spChg chg="mod">
          <ac:chgData name="Михаил Попов" userId="1ff28dec684c2c56" providerId="LiveId" clId="{A196A853-526E-4D40-A135-1B7DB96307DB}" dt="2020-11-06T11:24:48.363" v="2815" actId="13926"/>
          <ac:spMkLst>
            <pc:docMk/>
            <pc:sldMk cId="3956966657" sldId="349"/>
            <ac:spMk id="10" creationId="{2CF23AA5-4B97-4D35-984A-553A8E43F4E3}"/>
          </ac:spMkLst>
        </pc:spChg>
        <pc:spChg chg="mod">
          <ac:chgData name="Михаил Попов" userId="1ff28dec684c2c56" providerId="LiveId" clId="{A196A853-526E-4D40-A135-1B7DB96307DB}" dt="2020-11-06T11:24:40.097" v="2813" actId="20577"/>
          <ac:spMkLst>
            <pc:docMk/>
            <pc:sldMk cId="3956966657" sldId="349"/>
            <ac:spMk id="11" creationId="{F3F5709C-1C85-474F-B095-C92FA16555BA}"/>
          </ac:spMkLst>
        </pc:spChg>
        <pc:spChg chg="mod">
          <ac:chgData name="Михаил Попов" userId="1ff28dec684c2c56" providerId="LiveId" clId="{A196A853-526E-4D40-A135-1B7DB96307DB}" dt="2020-11-06T11:24:37.313" v="2812" actId="20577"/>
          <ac:spMkLst>
            <pc:docMk/>
            <pc:sldMk cId="3956966657" sldId="349"/>
            <ac:spMk id="13" creationId="{7108F998-3F72-471D-B2CE-38CF7E616BFB}"/>
          </ac:spMkLst>
        </pc:spChg>
      </pc:sldChg>
      <pc:sldChg chg="addSp modSp add mod modAnim">
        <pc:chgData name="Михаил Попов" userId="1ff28dec684c2c56" providerId="LiveId" clId="{A196A853-526E-4D40-A135-1B7DB96307DB}" dt="2020-11-06T12:06:02.938" v="3361"/>
        <pc:sldMkLst>
          <pc:docMk/>
          <pc:sldMk cId="3186372418" sldId="350"/>
        </pc:sldMkLst>
        <pc:spChg chg="add mod">
          <ac:chgData name="Михаил Попов" userId="1ff28dec684c2c56" providerId="LiveId" clId="{A196A853-526E-4D40-A135-1B7DB96307DB}" dt="2020-11-06T11:25:33.066" v="2850" actId="20577"/>
          <ac:spMkLst>
            <pc:docMk/>
            <pc:sldMk cId="3186372418" sldId="350"/>
            <ac:spMk id="2" creationId="{206D9CAF-5029-48F9-A363-B336B3BCA94E}"/>
          </ac:spMkLst>
        </pc:spChg>
        <pc:spChg chg="mod">
          <ac:chgData name="Михаил Попов" userId="1ff28dec684c2c56" providerId="LiveId" clId="{A196A853-526E-4D40-A135-1B7DB96307DB}" dt="2020-11-06T11:25:17.601" v="2847" actId="1035"/>
          <ac:spMkLst>
            <pc:docMk/>
            <pc:sldMk cId="3186372418" sldId="350"/>
            <ac:spMk id="4" creationId="{3D07A37D-4C5A-4DE1-AF70-9CCC0DFFA140}"/>
          </ac:spMkLst>
        </pc:spChg>
        <pc:spChg chg="mod">
          <ac:chgData name="Михаил Попов" userId="1ff28dec684c2c56" providerId="LiveId" clId="{A196A853-526E-4D40-A135-1B7DB96307DB}" dt="2020-11-06T11:25:06.028" v="2819" actId="13926"/>
          <ac:spMkLst>
            <pc:docMk/>
            <pc:sldMk cId="3186372418" sldId="350"/>
            <ac:spMk id="10" creationId="{2CF23AA5-4B97-4D35-984A-553A8E43F4E3}"/>
          </ac:spMkLst>
        </pc:spChg>
        <pc:spChg chg="mod">
          <ac:chgData name="Михаил Попов" userId="1ff28dec684c2c56" providerId="LiveId" clId="{A196A853-526E-4D40-A135-1B7DB96307DB}" dt="2020-11-06T11:24:59.410" v="2817" actId="20577"/>
          <ac:spMkLst>
            <pc:docMk/>
            <pc:sldMk cId="3186372418" sldId="350"/>
            <ac:spMk id="11" creationId="{F3F5709C-1C85-474F-B095-C92FA16555BA}"/>
          </ac:spMkLst>
        </pc:spChg>
        <pc:spChg chg="mod">
          <ac:chgData name="Михаил Попов" userId="1ff28dec684c2c56" providerId="LiveId" clId="{A196A853-526E-4D40-A135-1B7DB96307DB}" dt="2020-11-06T11:25:25.065" v="2848" actId="207"/>
          <ac:spMkLst>
            <pc:docMk/>
            <pc:sldMk cId="3186372418" sldId="350"/>
            <ac:spMk id="13" creationId="{7108F998-3F72-471D-B2CE-38CF7E616BFB}"/>
          </ac:spMkLst>
        </pc:spChg>
      </pc:sldChg>
      <pc:sldChg chg="addSp delSp modSp add mod modAnim">
        <pc:chgData name="Михаил Попов" userId="1ff28dec684c2c56" providerId="LiveId" clId="{A196A853-526E-4D40-A135-1B7DB96307DB}" dt="2020-11-06T12:06:06.858" v="3364"/>
        <pc:sldMkLst>
          <pc:docMk/>
          <pc:sldMk cId="4144171693" sldId="351"/>
        </pc:sldMkLst>
        <pc:spChg chg="mod">
          <ac:chgData name="Михаил Попов" userId="1ff28dec684c2c56" providerId="LiveId" clId="{A196A853-526E-4D40-A135-1B7DB96307DB}" dt="2020-11-06T11:26:08.157" v="2857" actId="1076"/>
          <ac:spMkLst>
            <pc:docMk/>
            <pc:sldMk cId="4144171693" sldId="351"/>
            <ac:spMk id="2" creationId="{206D9CAF-5029-48F9-A363-B336B3BCA94E}"/>
          </ac:spMkLst>
        </pc:spChg>
        <pc:spChg chg="add">
          <ac:chgData name="Михаил Попов" userId="1ff28dec684c2c56" providerId="LiveId" clId="{A196A853-526E-4D40-A135-1B7DB96307DB}" dt="2020-11-06T11:26:44.903" v="2879" actId="22"/>
          <ac:spMkLst>
            <pc:docMk/>
            <pc:sldMk cId="4144171693" sldId="351"/>
            <ac:spMk id="3" creationId="{12E320C3-412C-48EB-A1AB-E9502CC38853}"/>
          </ac:spMkLst>
        </pc:spChg>
        <pc:spChg chg="mod">
          <ac:chgData name="Михаил Попов" userId="1ff28dec684c2c56" providerId="LiveId" clId="{A196A853-526E-4D40-A135-1B7DB96307DB}" dt="2020-11-06T11:26:24.185" v="2877" actId="1035"/>
          <ac:spMkLst>
            <pc:docMk/>
            <pc:sldMk cId="4144171693" sldId="351"/>
            <ac:spMk id="4" creationId="{3D07A37D-4C5A-4DE1-AF70-9CCC0DFFA140}"/>
          </ac:spMkLst>
        </pc:spChg>
        <pc:spChg chg="mod">
          <ac:chgData name="Михаил Попов" userId="1ff28dec684c2c56" providerId="LiveId" clId="{A196A853-526E-4D40-A135-1B7DB96307DB}" dt="2020-11-06T11:26:54.148" v="2881" actId="13926"/>
          <ac:spMkLst>
            <pc:docMk/>
            <pc:sldMk cId="4144171693" sldId="351"/>
            <ac:spMk id="10" creationId="{2CF23AA5-4B97-4D35-984A-553A8E43F4E3}"/>
          </ac:spMkLst>
        </pc:spChg>
        <pc:spChg chg="del">
          <ac:chgData name="Михаил Попов" userId="1ff28dec684c2c56" providerId="LiveId" clId="{A196A853-526E-4D40-A135-1B7DB96307DB}" dt="2020-11-06T11:26:30.290" v="2878" actId="478"/>
          <ac:spMkLst>
            <pc:docMk/>
            <pc:sldMk cId="4144171693" sldId="351"/>
            <ac:spMk id="11" creationId="{F3F5709C-1C85-474F-B095-C92FA16555BA}"/>
          </ac:spMkLst>
        </pc:spChg>
        <pc:spChg chg="del">
          <ac:chgData name="Михаил Попов" userId="1ff28dec684c2c56" providerId="LiveId" clId="{A196A853-526E-4D40-A135-1B7DB96307DB}" dt="2020-11-06T11:26:14.993" v="2858" actId="478"/>
          <ac:spMkLst>
            <pc:docMk/>
            <pc:sldMk cId="4144171693" sldId="351"/>
            <ac:spMk id="13" creationId="{7108F998-3F72-471D-B2CE-38CF7E616BFB}"/>
          </ac:spMkLst>
        </pc:spChg>
      </pc:sldChg>
      <pc:sldChg chg="delSp modSp add mod ord modAnim">
        <pc:chgData name="Михаил Попов" userId="1ff28dec684c2c56" providerId="LiveId" clId="{A196A853-526E-4D40-A135-1B7DB96307DB}" dt="2020-11-06T12:06:10.426" v="3367"/>
        <pc:sldMkLst>
          <pc:docMk/>
          <pc:sldMk cId="1360407573" sldId="352"/>
        </pc:sldMkLst>
        <pc:spChg chg="mod">
          <ac:chgData name="Михаил Попов" userId="1ff28dec684c2c56" providerId="LiveId" clId="{A196A853-526E-4D40-A135-1B7DB96307DB}" dt="2020-11-06T11:31:53.522" v="2977" actId="1036"/>
          <ac:spMkLst>
            <pc:docMk/>
            <pc:sldMk cId="1360407573" sldId="352"/>
            <ac:spMk id="2" creationId="{206D9CAF-5029-48F9-A363-B336B3BCA94E}"/>
          </ac:spMkLst>
        </pc:spChg>
        <pc:spChg chg="mod">
          <ac:chgData name="Михаил Попов" userId="1ff28dec684c2c56" providerId="LiveId" clId="{A196A853-526E-4D40-A135-1B7DB96307DB}" dt="2020-11-06T11:32:07.400" v="2978" actId="1076"/>
          <ac:spMkLst>
            <pc:docMk/>
            <pc:sldMk cId="1360407573" sldId="352"/>
            <ac:spMk id="3" creationId="{12E320C3-412C-48EB-A1AB-E9502CC38853}"/>
          </ac:spMkLst>
        </pc:spChg>
        <pc:spChg chg="del">
          <ac:chgData name="Михаил Попов" userId="1ff28dec684c2c56" providerId="LiveId" clId="{A196A853-526E-4D40-A135-1B7DB96307DB}" dt="2020-11-06T11:29:38.769" v="2901" actId="478"/>
          <ac:spMkLst>
            <pc:docMk/>
            <pc:sldMk cId="1360407573" sldId="352"/>
            <ac:spMk id="4" creationId="{3D07A37D-4C5A-4DE1-AF70-9CCC0DFFA140}"/>
          </ac:spMkLst>
        </pc:spChg>
        <pc:spChg chg="mod">
          <ac:chgData name="Михаил Попов" userId="1ff28dec684c2c56" providerId="LiveId" clId="{A196A853-526E-4D40-A135-1B7DB96307DB}" dt="2020-11-06T11:32:18.889" v="2980" actId="13926"/>
          <ac:spMkLst>
            <pc:docMk/>
            <pc:sldMk cId="1360407573" sldId="352"/>
            <ac:spMk id="10" creationId="{2CF23AA5-4B97-4D35-984A-553A8E43F4E3}"/>
          </ac:spMkLst>
        </pc:spChg>
      </pc:sldChg>
      <pc:sldChg chg="addSp delSp modSp add mod modAnim">
        <pc:chgData name="Михаил Попов" userId="1ff28dec684c2c56" providerId="LiveId" clId="{A196A853-526E-4D40-A135-1B7DB96307DB}" dt="2020-11-06T12:06:13.763" v="3370"/>
        <pc:sldMkLst>
          <pc:docMk/>
          <pc:sldMk cId="2967099527" sldId="353"/>
        </pc:sldMkLst>
        <pc:spChg chg="mod">
          <ac:chgData name="Михаил Попов" userId="1ff28dec684c2c56" providerId="LiveId" clId="{A196A853-526E-4D40-A135-1B7DB96307DB}" dt="2020-11-06T11:34:18.656" v="3001" actId="207"/>
          <ac:spMkLst>
            <pc:docMk/>
            <pc:sldMk cId="2967099527" sldId="353"/>
            <ac:spMk id="2" creationId="{206D9CAF-5029-48F9-A363-B336B3BCA94E}"/>
          </ac:spMkLst>
        </pc:spChg>
        <pc:spChg chg="del">
          <ac:chgData name="Михаил Попов" userId="1ff28dec684c2c56" providerId="LiveId" clId="{A196A853-526E-4D40-A135-1B7DB96307DB}" dt="2020-11-06T11:34:40.090" v="3005" actId="478"/>
          <ac:spMkLst>
            <pc:docMk/>
            <pc:sldMk cId="2967099527" sldId="353"/>
            <ac:spMk id="3" creationId="{12E320C3-412C-48EB-A1AB-E9502CC38853}"/>
          </ac:spMkLst>
        </pc:spChg>
        <pc:spChg chg="add mod">
          <ac:chgData name="Михаил Попов" userId="1ff28dec684c2c56" providerId="LiveId" clId="{A196A853-526E-4D40-A135-1B7DB96307DB}" dt="2020-11-06T11:34:36.881" v="3004" actId="14100"/>
          <ac:spMkLst>
            <pc:docMk/>
            <pc:sldMk cId="2967099527" sldId="353"/>
            <ac:spMk id="4" creationId="{90D1CF85-6037-4CBD-B1E7-380D5D89E98B}"/>
          </ac:spMkLst>
        </pc:spChg>
        <pc:spChg chg="add mod">
          <ac:chgData name="Михаил Попов" userId="1ff28dec684c2c56" providerId="LiveId" clId="{A196A853-526E-4D40-A135-1B7DB96307DB}" dt="2020-11-06T11:36:20.697" v="3069" actId="20577"/>
          <ac:spMkLst>
            <pc:docMk/>
            <pc:sldMk cId="2967099527" sldId="353"/>
            <ac:spMk id="5" creationId="{649E6D8E-1668-42E4-9577-EA527875B095}"/>
          </ac:spMkLst>
        </pc:spChg>
        <pc:spChg chg="mod">
          <ac:chgData name="Михаил Попов" userId="1ff28dec684c2c56" providerId="LiveId" clId="{A196A853-526E-4D40-A135-1B7DB96307DB}" dt="2020-11-06T11:34:03.870" v="2983" actId="13926"/>
          <ac:spMkLst>
            <pc:docMk/>
            <pc:sldMk cId="2967099527" sldId="353"/>
            <ac:spMk id="10" creationId="{2CF23AA5-4B97-4D35-984A-553A8E43F4E3}"/>
          </ac:spMkLst>
        </pc:spChg>
      </pc:sldChg>
      <pc:sldChg chg="addSp delSp modSp add mod modAnim">
        <pc:chgData name="Михаил Попов" userId="1ff28dec684c2c56" providerId="LiveId" clId="{A196A853-526E-4D40-A135-1B7DB96307DB}" dt="2020-11-06T12:06:16.146" v="3373"/>
        <pc:sldMkLst>
          <pc:docMk/>
          <pc:sldMk cId="532412529" sldId="354"/>
        </pc:sldMkLst>
        <pc:spChg chg="mod">
          <ac:chgData name="Михаил Попов" userId="1ff28dec684c2c56" providerId="LiveId" clId="{A196A853-526E-4D40-A135-1B7DB96307DB}" dt="2020-11-06T11:35:19.034" v="3051" actId="1076"/>
          <ac:spMkLst>
            <pc:docMk/>
            <pc:sldMk cId="532412529" sldId="354"/>
            <ac:spMk id="2" creationId="{206D9CAF-5029-48F9-A363-B336B3BCA94E}"/>
          </ac:spMkLst>
        </pc:spChg>
        <pc:spChg chg="add mod">
          <ac:chgData name="Михаил Попов" userId="1ff28dec684c2c56" providerId="LiveId" clId="{A196A853-526E-4D40-A135-1B7DB96307DB}" dt="2020-11-06T11:35:49.885" v="3067" actId="20577"/>
          <ac:spMkLst>
            <pc:docMk/>
            <pc:sldMk cId="532412529" sldId="354"/>
            <ac:spMk id="3" creationId="{0D27F90F-A6DA-424D-85BC-F955546D0AB0}"/>
          </ac:spMkLst>
        </pc:spChg>
        <pc:spChg chg="del">
          <ac:chgData name="Михаил Попов" userId="1ff28dec684c2c56" providerId="LiveId" clId="{A196A853-526E-4D40-A135-1B7DB96307DB}" dt="2020-11-06T11:35:23.009" v="3052" actId="478"/>
          <ac:spMkLst>
            <pc:docMk/>
            <pc:sldMk cId="532412529" sldId="354"/>
            <ac:spMk id="4" creationId="{90D1CF85-6037-4CBD-B1E7-380D5D89E98B}"/>
          </ac:spMkLst>
        </pc:spChg>
        <pc:spChg chg="mod">
          <ac:chgData name="Михаил Попов" userId="1ff28dec684c2c56" providerId="LiveId" clId="{A196A853-526E-4D40-A135-1B7DB96307DB}" dt="2020-11-06T11:35:33.481" v="3054" actId="13926"/>
          <ac:spMkLst>
            <pc:docMk/>
            <pc:sldMk cId="532412529" sldId="354"/>
            <ac:spMk id="10" creationId="{2CF23AA5-4B97-4D35-984A-553A8E43F4E3}"/>
          </ac:spMkLst>
        </pc:spChg>
      </pc:sldChg>
      <pc:sldChg chg="delSp add mod modAnim">
        <pc:chgData name="Михаил Попов" userId="1ff28dec684c2c56" providerId="LiveId" clId="{A196A853-526E-4D40-A135-1B7DB96307DB}" dt="2020-11-06T11:55:19.859" v="3343"/>
        <pc:sldMkLst>
          <pc:docMk/>
          <pc:sldMk cId="1155852435" sldId="355"/>
        </pc:sldMkLst>
        <pc:picChg chg="del">
          <ac:chgData name="Михаил Попов" userId="1ff28dec684c2c56" providerId="LiveId" clId="{A196A853-526E-4D40-A135-1B7DB96307DB}" dt="2020-11-06T11:55:15.707" v="3339" actId="478"/>
          <ac:picMkLst>
            <pc:docMk/>
            <pc:sldMk cId="1155852435" sldId="355"/>
            <ac:picMk id="3" creationId="{A9670881-8D75-4DDE-980A-90ED284DDB34}"/>
          </ac:picMkLst>
        </pc:picChg>
        <pc:picChg chg="del">
          <ac:chgData name="Михаил Попов" userId="1ff28dec684c2c56" providerId="LiveId" clId="{A196A853-526E-4D40-A135-1B7DB96307DB}" dt="2020-11-06T11:55:16.897" v="3340" actId="478"/>
          <ac:picMkLst>
            <pc:docMk/>
            <pc:sldMk cId="1155852435" sldId="355"/>
            <ac:picMk id="4" creationId="{B4EC47AC-8708-43BB-B812-DD4C25AEE378}"/>
          </ac:picMkLst>
        </pc:picChg>
        <pc:picChg chg="del">
          <ac:chgData name="Михаил Попов" userId="1ff28dec684c2c56" providerId="LiveId" clId="{A196A853-526E-4D40-A135-1B7DB96307DB}" dt="2020-11-06T11:55:17.386" v="3341" actId="478"/>
          <ac:picMkLst>
            <pc:docMk/>
            <pc:sldMk cId="1155852435" sldId="355"/>
            <ac:picMk id="9" creationId="{116F6EE2-2D27-471C-891F-A04197E96BDB}"/>
          </ac:picMkLst>
        </pc:picChg>
        <pc:picChg chg="del">
          <ac:chgData name="Михаил Попов" userId="1ff28dec684c2c56" providerId="LiveId" clId="{A196A853-526E-4D40-A135-1B7DB96307DB}" dt="2020-11-06T11:55:18.474" v="3342" actId="478"/>
          <ac:picMkLst>
            <pc:docMk/>
            <pc:sldMk cId="1155852435" sldId="355"/>
            <ac:picMk id="14" creationId="{696F7EDD-E05A-4177-A847-C72158569267}"/>
          </ac:picMkLst>
        </pc:picChg>
      </pc:sldChg>
      <pc:sldChg chg="addSp modSp add mod ord modAnim">
        <pc:chgData name="Михаил Попов" userId="1ff28dec684c2c56" providerId="LiveId" clId="{A196A853-526E-4D40-A135-1B7DB96307DB}" dt="2020-11-06T13:20:04.338" v="5317"/>
        <pc:sldMkLst>
          <pc:docMk/>
          <pc:sldMk cId="890601208" sldId="356"/>
        </pc:sldMkLst>
        <pc:spChg chg="add mod">
          <ac:chgData name="Михаил Попов" userId="1ff28dec684c2c56" providerId="LiveId" clId="{A196A853-526E-4D40-A135-1B7DB96307DB}" dt="2020-11-06T13:19:49.478" v="5316" actId="5793"/>
          <ac:spMkLst>
            <pc:docMk/>
            <pc:sldMk cId="890601208" sldId="356"/>
            <ac:spMk id="3" creationId="{505CE8D5-D8F4-4BF7-A576-AE161DC8D062}"/>
          </ac:spMkLst>
        </pc:spChg>
        <pc:spChg chg="mod">
          <ac:chgData name="Михаил Попов" userId="1ff28dec684c2c56" providerId="LiveId" clId="{A196A853-526E-4D40-A135-1B7DB96307DB}" dt="2020-11-06T13:18:53.168" v="5185" actId="20577"/>
          <ac:spMkLst>
            <pc:docMk/>
            <pc:sldMk cId="890601208" sldId="356"/>
            <ac:spMk id="8" creationId="{2FB62785-3575-4EA4-9241-902C444B2B5D}"/>
          </ac:spMkLst>
        </pc:spChg>
      </pc:sldChg>
      <pc:sldChg chg="addSp modSp add mod">
        <pc:chgData name="Михаил Попов" userId="1ff28dec684c2c56" providerId="LiveId" clId="{A196A853-526E-4D40-A135-1B7DB96307DB}" dt="2020-11-06T13:32:14.948" v="5362" actId="1076"/>
        <pc:sldMkLst>
          <pc:docMk/>
          <pc:sldMk cId="3867762550" sldId="357"/>
        </pc:sldMkLst>
        <pc:spChg chg="mod">
          <ac:chgData name="Михаил Попов" userId="1ff28dec684c2c56" providerId="LiveId" clId="{A196A853-526E-4D40-A135-1B7DB96307DB}" dt="2020-11-06T13:30:22.383" v="5351" actId="20577"/>
          <ac:spMkLst>
            <pc:docMk/>
            <pc:sldMk cId="3867762550" sldId="357"/>
            <ac:spMk id="8" creationId="{2FB62785-3575-4EA4-9241-902C444B2B5D}"/>
          </ac:spMkLst>
        </pc:spChg>
        <pc:picChg chg="add mod">
          <ac:chgData name="Михаил Попов" userId="1ff28dec684c2c56" providerId="LiveId" clId="{A196A853-526E-4D40-A135-1B7DB96307DB}" dt="2020-11-06T13:32:10.447" v="5360" actId="1076"/>
          <ac:picMkLst>
            <pc:docMk/>
            <pc:sldMk cId="3867762550" sldId="357"/>
            <ac:picMk id="2" creationId="{4FF1889D-C7E1-490E-809E-8ADC089A25E8}"/>
          </ac:picMkLst>
        </pc:picChg>
        <pc:picChg chg="add mod">
          <ac:chgData name="Михаил Попов" userId="1ff28dec684c2c56" providerId="LiveId" clId="{A196A853-526E-4D40-A135-1B7DB96307DB}" dt="2020-11-06T13:32:14.948" v="5362" actId="1076"/>
          <ac:picMkLst>
            <pc:docMk/>
            <pc:sldMk cId="3867762550" sldId="357"/>
            <ac:picMk id="4" creationId="{A46AF183-DE0A-4F92-AACF-0A58227EF4A6}"/>
          </ac:picMkLst>
        </pc:picChg>
      </pc:sldChg>
      <pc:sldChg chg="addSp modSp add mod modAnim">
        <pc:chgData name="Михаил Попов" userId="1ff28dec684c2c56" providerId="LiveId" clId="{A196A853-526E-4D40-A135-1B7DB96307DB}" dt="2020-11-06T13:38:11.515" v="5420"/>
        <pc:sldMkLst>
          <pc:docMk/>
          <pc:sldMk cId="94133300" sldId="358"/>
        </pc:sldMkLst>
        <pc:spChg chg="mod">
          <ac:chgData name="Михаил Попов" userId="1ff28dec684c2c56" providerId="LiveId" clId="{A196A853-526E-4D40-A135-1B7DB96307DB}" dt="2020-11-06T13:34:09.111" v="5404" actId="20577"/>
          <ac:spMkLst>
            <pc:docMk/>
            <pc:sldMk cId="94133300" sldId="358"/>
            <ac:spMk id="8" creationId="{2FB62785-3575-4EA4-9241-902C444B2B5D}"/>
          </ac:spMkLst>
        </pc:spChg>
        <pc:grpChg chg="add mod">
          <ac:chgData name="Михаил Попов" userId="1ff28dec684c2c56" providerId="LiveId" clId="{A196A853-526E-4D40-A135-1B7DB96307DB}" dt="2020-11-06T13:36:47.750" v="5419" actId="1076"/>
          <ac:grpSpMkLst>
            <pc:docMk/>
            <pc:sldMk cId="94133300" sldId="358"/>
            <ac:grpSpMk id="3" creationId="{AC6A36A8-036E-465C-8B8A-AE014B890914}"/>
          </ac:grpSpMkLst>
        </pc:grpChg>
        <pc:picChg chg="add mod">
          <ac:chgData name="Михаил Попов" userId="1ff28dec684c2c56" providerId="LiveId" clId="{A196A853-526E-4D40-A135-1B7DB96307DB}" dt="2020-11-06T13:36:47.750" v="5419" actId="1076"/>
          <ac:picMkLst>
            <pc:docMk/>
            <pc:sldMk cId="94133300" sldId="358"/>
            <ac:picMk id="2" creationId="{6A39E1D6-40D9-4524-86B8-13791397CDDD}"/>
          </ac:picMkLst>
        </pc:picChg>
        <pc:picChg chg="mod">
          <ac:chgData name="Михаил Попов" userId="1ff28dec684c2c56" providerId="LiveId" clId="{A196A853-526E-4D40-A135-1B7DB96307DB}" dt="2020-11-06T13:33:40.489" v="5363"/>
          <ac:picMkLst>
            <pc:docMk/>
            <pc:sldMk cId="94133300" sldId="358"/>
            <ac:picMk id="4" creationId="{90138DB9-EA18-4EC1-B78F-50180417874B}"/>
          </ac:picMkLst>
        </pc:picChg>
        <pc:picChg chg="mod">
          <ac:chgData name="Михаил Попов" userId="1ff28dec684c2c56" providerId="LiveId" clId="{A196A853-526E-4D40-A135-1B7DB96307DB}" dt="2020-11-06T13:33:40.489" v="5363"/>
          <ac:picMkLst>
            <pc:docMk/>
            <pc:sldMk cId="94133300" sldId="358"/>
            <ac:picMk id="5" creationId="{E3D80BB9-2A37-4837-A624-493B9A6869A5}"/>
          </ac:picMkLst>
        </pc:picChg>
        <pc:picChg chg="mod">
          <ac:chgData name="Михаил Попов" userId="1ff28dec684c2c56" providerId="LiveId" clId="{A196A853-526E-4D40-A135-1B7DB96307DB}" dt="2020-11-06T13:33:40.489" v="5363"/>
          <ac:picMkLst>
            <pc:docMk/>
            <pc:sldMk cId="94133300" sldId="358"/>
            <ac:picMk id="6" creationId="{1193A8D8-27A9-4A81-BE13-32DFA3219BE9}"/>
          </ac:picMkLst>
        </pc:picChg>
        <pc:cxnChg chg="mod">
          <ac:chgData name="Михаил Попов" userId="1ff28dec684c2c56" providerId="LiveId" clId="{A196A853-526E-4D40-A135-1B7DB96307DB}" dt="2020-11-06T13:33:40.489" v="5363"/>
          <ac:cxnSpMkLst>
            <pc:docMk/>
            <pc:sldMk cId="94133300" sldId="358"/>
            <ac:cxnSpMk id="7" creationId="{B7FBEB12-00FF-4306-877D-614320DA1DC5}"/>
          </ac:cxnSpMkLst>
        </pc:cxnChg>
        <pc:cxnChg chg="mod">
          <ac:chgData name="Михаил Попов" userId="1ff28dec684c2c56" providerId="LiveId" clId="{A196A853-526E-4D40-A135-1B7DB96307DB}" dt="2020-11-06T13:33:40.489" v="5363"/>
          <ac:cxnSpMkLst>
            <pc:docMk/>
            <pc:sldMk cId="94133300" sldId="358"/>
            <ac:cxnSpMk id="9" creationId="{28EBC7A7-80BD-4DC0-8C03-E67CBBEE9092}"/>
          </ac:cxnSpMkLst>
        </pc:cxnChg>
        <pc:cxnChg chg="mod">
          <ac:chgData name="Михаил Попов" userId="1ff28dec684c2c56" providerId="LiveId" clId="{A196A853-526E-4D40-A135-1B7DB96307DB}" dt="2020-11-06T13:33:40.489" v="5363"/>
          <ac:cxnSpMkLst>
            <pc:docMk/>
            <pc:sldMk cId="94133300" sldId="358"/>
            <ac:cxnSpMk id="10" creationId="{B7027911-AFB1-49EA-B8D0-1CB9B274A113}"/>
          </ac:cxnSpMkLst>
        </pc:cxnChg>
      </pc:sldChg>
      <pc:sldChg chg="addSp modSp add mod modAnim">
        <pc:chgData name="Михаил Попов" userId="1ff28dec684c2c56" providerId="LiveId" clId="{A196A853-526E-4D40-A135-1B7DB96307DB}" dt="2020-11-06T13:44:53.401" v="5479"/>
        <pc:sldMkLst>
          <pc:docMk/>
          <pc:sldMk cId="120125742" sldId="359"/>
        </pc:sldMkLst>
        <pc:spChg chg="mod">
          <ac:chgData name="Михаил Попов" userId="1ff28dec684c2c56" providerId="LiveId" clId="{A196A853-526E-4D40-A135-1B7DB96307DB}" dt="2020-11-06T13:43:06.239" v="5443" actId="20577"/>
          <ac:spMkLst>
            <pc:docMk/>
            <pc:sldMk cId="120125742" sldId="359"/>
            <ac:spMk id="8" creationId="{2FB62785-3575-4EA4-9241-902C444B2B5D}"/>
          </ac:spMkLst>
        </pc:spChg>
        <pc:picChg chg="add mod">
          <ac:chgData name="Михаил Попов" userId="1ff28dec684c2c56" providerId="LiveId" clId="{A196A853-526E-4D40-A135-1B7DB96307DB}" dt="2020-11-06T13:44:34.228" v="5476" actId="1037"/>
          <ac:picMkLst>
            <pc:docMk/>
            <pc:sldMk cId="120125742" sldId="359"/>
            <ac:picMk id="2" creationId="{658A9441-7176-48EB-9F75-918888468C13}"/>
          </ac:picMkLst>
        </pc:picChg>
        <pc:picChg chg="add mod">
          <ac:chgData name="Михаил Попов" userId="1ff28dec684c2c56" providerId="LiveId" clId="{A196A853-526E-4D40-A135-1B7DB96307DB}" dt="2020-11-06T13:44:42.452" v="5478" actId="1076"/>
          <ac:picMkLst>
            <pc:docMk/>
            <pc:sldMk cId="120125742" sldId="359"/>
            <ac:picMk id="4" creationId="{31832B14-F07D-4AC3-8E18-9132AEC5E51F}"/>
          </ac:picMkLst>
        </pc:picChg>
      </pc:sldChg>
      <pc:sldChg chg="addSp modSp add mod">
        <pc:chgData name="Михаил Попов" userId="1ff28dec684c2c56" providerId="LiveId" clId="{A196A853-526E-4D40-A135-1B7DB96307DB}" dt="2020-11-06T13:46:12.752" v="5522" actId="1076"/>
        <pc:sldMkLst>
          <pc:docMk/>
          <pc:sldMk cId="375279926" sldId="360"/>
        </pc:sldMkLst>
        <pc:spChg chg="mod">
          <ac:chgData name="Михаил Попов" userId="1ff28dec684c2c56" providerId="LiveId" clId="{A196A853-526E-4D40-A135-1B7DB96307DB}" dt="2020-11-06T13:45:48.007" v="5518" actId="20577"/>
          <ac:spMkLst>
            <pc:docMk/>
            <pc:sldMk cId="375279926" sldId="360"/>
            <ac:spMk id="8" creationId="{2FB62785-3575-4EA4-9241-902C444B2B5D}"/>
          </ac:spMkLst>
        </pc:spChg>
        <pc:picChg chg="add mod">
          <ac:chgData name="Михаил Попов" userId="1ff28dec684c2c56" providerId="LiveId" clId="{A196A853-526E-4D40-A135-1B7DB96307DB}" dt="2020-11-06T13:46:12.752" v="5522" actId="1076"/>
          <ac:picMkLst>
            <pc:docMk/>
            <pc:sldMk cId="375279926" sldId="360"/>
            <ac:picMk id="2" creationId="{53C4754F-8A96-49E4-86E2-2AF5CE24FDB2}"/>
          </ac:picMkLst>
        </pc:picChg>
      </pc:sldChg>
      <pc:sldChg chg="addSp modSp add mod">
        <pc:chgData name="Михаил Попов" userId="1ff28dec684c2c56" providerId="LiveId" clId="{A196A853-526E-4D40-A135-1B7DB96307DB}" dt="2020-11-06T13:50:02.550" v="5586" actId="1076"/>
        <pc:sldMkLst>
          <pc:docMk/>
          <pc:sldMk cId="2903705307" sldId="361"/>
        </pc:sldMkLst>
        <pc:spChg chg="mod">
          <ac:chgData name="Михаил Попов" userId="1ff28dec684c2c56" providerId="LiveId" clId="{A196A853-526E-4D40-A135-1B7DB96307DB}" dt="2020-11-06T13:49:19.655" v="5574" actId="20577"/>
          <ac:spMkLst>
            <pc:docMk/>
            <pc:sldMk cId="2903705307" sldId="361"/>
            <ac:spMk id="8" creationId="{2FB62785-3575-4EA4-9241-902C444B2B5D}"/>
          </ac:spMkLst>
        </pc:spChg>
        <pc:picChg chg="add mod">
          <ac:chgData name="Михаил Попов" userId="1ff28dec684c2c56" providerId="LiveId" clId="{A196A853-526E-4D40-A135-1B7DB96307DB}" dt="2020-11-06T13:50:02.550" v="5586" actId="1076"/>
          <ac:picMkLst>
            <pc:docMk/>
            <pc:sldMk cId="2903705307" sldId="361"/>
            <ac:picMk id="2" creationId="{9AAC6837-8947-45DE-B673-1AC955D4503C}"/>
          </ac:picMkLst>
        </pc:picChg>
        <pc:picChg chg="add mod">
          <ac:chgData name="Михаил Попов" userId="1ff28dec684c2c56" providerId="LiveId" clId="{A196A853-526E-4D40-A135-1B7DB96307DB}" dt="2020-11-06T13:50:02.550" v="5586" actId="1076"/>
          <ac:picMkLst>
            <pc:docMk/>
            <pc:sldMk cId="2903705307" sldId="361"/>
            <ac:picMk id="4" creationId="{9CA9ADE3-91E3-41D0-8544-9C60A0DB9020}"/>
          </ac:picMkLst>
        </pc:picChg>
      </pc:sldChg>
      <pc:sldChg chg="addSp modSp add mod">
        <pc:chgData name="Михаил Попов" userId="1ff28dec684c2c56" providerId="LiveId" clId="{A196A853-526E-4D40-A135-1B7DB96307DB}" dt="2020-11-06T13:53:33.497" v="5625" actId="20577"/>
        <pc:sldMkLst>
          <pc:docMk/>
          <pc:sldMk cId="2079305523" sldId="362"/>
        </pc:sldMkLst>
        <pc:spChg chg="mod">
          <ac:chgData name="Михаил Попов" userId="1ff28dec684c2c56" providerId="LiveId" clId="{A196A853-526E-4D40-A135-1B7DB96307DB}" dt="2020-11-06T13:53:33.497" v="5625" actId="20577"/>
          <ac:spMkLst>
            <pc:docMk/>
            <pc:sldMk cId="2079305523" sldId="362"/>
            <ac:spMk id="8" creationId="{2FB62785-3575-4EA4-9241-902C444B2B5D}"/>
          </ac:spMkLst>
        </pc:spChg>
        <pc:picChg chg="add mod">
          <ac:chgData name="Михаил Попов" userId="1ff28dec684c2c56" providerId="LiveId" clId="{A196A853-526E-4D40-A135-1B7DB96307DB}" dt="2020-11-06T13:53:21.394" v="5589" actId="1076"/>
          <ac:picMkLst>
            <pc:docMk/>
            <pc:sldMk cId="2079305523" sldId="362"/>
            <ac:picMk id="2" creationId="{481F06E9-8105-4AAD-AA03-34DA61DBC324}"/>
          </ac:picMkLst>
        </pc:picChg>
      </pc:sldChg>
      <pc:sldChg chg="addSp modSp add mod modAnim">
        <pc:chgData name="Михаил Попов" userId="1ff28dec684c2c56" providerId="LiveId" clId="{A196A853-526E-4D40-A135-1B7DB96307DB}" dt="2020-11-06T14:10:40.254" v="5771"/>
        <pc:sldMkLst>
          <pc:docMk/>
          <pc:sldMk cId="3925143317" sldId="363"/>
        </pc:sldMkLst>
        <pc:spChg chg="mod">
          <ac:chgData name="Михаил Попов" userId="1ff28dec684c2c56" providerId="LiveId" clId="{A196A853-526E-4D40-A135-1B7DB96307DB}" dt="2020-11-06T14:00:41.112" v="5652" actId="20577"/>
          <ac:spMkLst>
            <pc:docMk/>
            <pc:sldMk cId="3925143317" sldId="363"/>
            <ac:spMk id="8" creationId="{2FB62785-3575-4EA4-9241-902C444B2B5D}"/>
          </ac:spMkLst>
        </pc:spChg>
        <pc:picChg chg="add mod">
          <ac:chgData name="Михаил Попов" userId="1ff28dec684c2c56" providerId="LiveId" clId="{A196A853-526E-4D40-A135-1B7DB96307DB}" dt="2020-11-06T14:07:50.999" v="5749" actId="1076"/>
          <ac:picMkLst>
            <pc:docMk/>
            <pc:sldMk cId="3925143317" sldId="363"/>
            <ac:picMk id="3" creationId="{9D6B48B1-1BF6-45A0-A4FE-A76A90013576}"/>
          </ac:picMkLst>
        </pc:picChg>
        <pc:picChg chg="add mod">
          <ac:chgData name="Михаил Попов" userId="1ff28dec684c2c56" providerId="LiveId" clId="{A196A853-526E-4D40-A135-1B7DB96307DB}" dt="2020-11-06T14:07:20.860" v="5746" actId="1076"/>
          <ac:picMkLst>
            <pc:docMk/>
            <pc:sldMk cId="3925143317" sldId="363"/>
            <ac:picMk id="5" creationId="{FC54B266-40E8-4722-8AE7-DF7207DE844A}"/>
          </ac:picMkLst>
        </pc:picChg>
        <pc:picChg chg="add mod">
          <ac:chgData name="Михаил Попов" userId="1ff28dec684c2c56" providerId="LiveId" clId="{A196A853-526E-4D40-A135-1B7DB96307DB}" dt="2020-11-06T14:10:25.660" v="5768" actId="1076"/>
          <ac:picMkLst>
            <pc:docMk/>
            <pc:sldMk cId="3925143317" sldId="363"/>
            <ac:picMk id="7" creationId="{059B3F0E-3B40-420C-B54E-04346F2C1289}"/>
          </ac:picMkLst>
        </pc:picChg>
        <pc:picChg chg="add mod">
          <ac:chgData name="Михаил Попов" userId="1ff28dec684c2c56" providerId="LiveId" clId="{A196A853-526E-4D40-A135-1B7DB96307DB}" dt="2020-11-06T14:10:09.316" v="5760" actId="1035"/>
          <ac:picMkLst>
            <pc:docMk/>
            <pc:sldMk cId="3925143317" sldId="363"/>
            <ac:picMk id="10" creationId="{B221A72E-523C-4ADB-9E6F-E691D48DFA9B}"/>
          </ac:picMkLst>
        </pc:picChg>
      </pc:sldChg>
      <pc:sldChg chg="addSp modSp add mod modAnim">
        <pc:chgData name="Михаил Попов" userId="1ff28dec684c2c56" providerId="LiveId" clId="{A196A853-526E-4D40-A135-1B7DB96307DB}" dt="2020-11-06T14:05:39.539" v="5741"/>
        <pc:sldMkLst>
          <pc:docMk/>
          <pc:sldMk cId="170828317" sldId="364"/>
        </pc:sldMkLst>
        <pc:spChg chg="mod">
          <ac:chgData name="Михаил Попов" userId="1ff28dec684c2c56" providerId="LiveId" clId="{A196A853-526E-4D40-A135-1B7DB96307DB}" dt="2020-11-06T14:03:01.632" v="5691" actId="20577"/>
          <ac:spMkLst>
            <pc:docMk/>
            <pc:sldMk cId="170828317" sldId="364"/>
            <ac:spMk id="8" creationId="{2FB62785-3575-4EA4-9241-902C444B2B5D}"/>
          </ac:spMkLst>
        </pc:spChg>
        <pc:picChg chg="add mod">
          <ac:chgData name="Михаил Попов" userId="1ff28dec684c2c56" providerId="LiveId" clId="{A196A853-526E-4D40-A135-1B7DB96307DB}" dt="2020-11-06T14:04:56.186" v="5713" actId="1076"/>
          <ac:picMkLst>
            <pc:docMk/>
            <pc:sldMk cId="170828317" sldId="364"/>
            <ac:picMk id="3" creationId="{03518450-0FD3-4B76-9739-CEE488637B4E}"/>
          </ac:picMkLst>
        </pc:picChg>
        <pc:picChg chg="add mod">
          <ac:chgData name="Михаил Попов" userId="1ff28dec684c2c56" providerId="LiveId" clId="{A196A853-526E-4D40-A135-1B7DB96307DB}" dt="2020-11-06T14:04:59.162" v="5714" actId="1076"/>
          <ac:picMkLst>
            <pc:docMk/>
            <pc:sldMk cId="170828317" sldId="364"/>
            <ac:picMk id="5" creationId="{3D5B8845-6DC4-49DA-ADB0-ADECD9A72237}"/>
          </ac:picMkLst>
        </pc:picChg>
        <pc:picChg chg="add mod">
          <ac:chgData name="Михаил Попов" userId="1ff28dec684c2c56" providerId="LiveId" clId="{A196A853-526E-4D40-A135-1B7DB96307DB}" dt="2020-11-06T14:05:24.868" v="5738" actId="1038"/>
          <ac:picMkLst>
            <pc:docMk/>
            <pc:sldMk cId="170828317" sldId="364"/>
            <ac:picMk id="7" creationId="{BE7772AC-A76A-40A3-8A93-042885AAC257}"/>
          </ac:picMkLst>
        </pc:picChg>
      </pc:sldChg>
      <pc:sldChg chg="modSp add del mod">
        <pc:chgData name="Михаил Попов" userId="1ff28dec684c2c56" providerId="LiveId" clId="{A196A853-526E-4D40-A135-1B7DB96307DB}" dt="2020-11-06T14:21:14.369" v="5823" actId="47"/>
        <pc:sldMkLst>
          <pc:docMk/>
          <pc:sldMk cId="2285607809" sldId="365"/>
        </pc:sldMkLst>
        <pc:spChg chg="mod">
          <ac:chgData name="Михаил Попов" userId="1ff28dec684c2c56" providerId="LiveId" clId="{A196A853-526E-4D40-A135-1B7DB96307DB}" dt="2020-11-06T14:17:03.592" v="5799" actId="20577"/>
          <ac:spMkLst>
            <pc:docMk/>
            <pc:sldMk cId="2285607809" sldId="365"/>
            <ac:spMk id="8" creationId="{2FB62785-3575-4EA4-9241-902C444B2B5D}"/>
          </ac:spMkLst>
        </pc:spChg>
      </pc:sldChg>
      <pc:sldChg chg="addSp modSp add mod">
        <pc:chgData name="Михаил Попов" userId="1ff28dec684c2c56" providerId="LiveId" clId="{A196A853-526E-4D40-A135-1B7DB96307DB}" dt="2020-11-06T14:19:48.814" v="5822" actId="1076"/>
        <pc:sldMkLst>
          <pc:docMk/>
          <pc:sldMk cId="2336584361" sldId="366"/>
        </pc:sldMkLst>
        <pc:picChg chg="add mod">
          <ac:chgData name="Михаил Попов" userId="1ff28dec684c2c56" providerId="LiveId" clId="{A196A853-526E-4D40-A135-1B7DB96307DB}" dt="2020-11-06T14:19:48.814" v="5822" actId="1076"/>
          <ac:picMkLst>
            <pc:docMk/>
            <pc:sldMk cId="2336584361" sldId="366"/>
            <ac:picMk id="3" creationId="{B789209B-46D3-482E-9059-D1418329BA92}"/>
          </ac:picMkLst>
        </pc:picChg>
        <pc:picChg chg="add mod">
          <ac:chgData name="Михаил Попов" userId="1ff28dec684c2c56" providerId="LiveId" clId="{A196A853-526E-4D40-A135-1B7DB96307DB}" dt="2020-11-06T14:19:48.814" v="5822" actId="1076"/>
          <ac:picMkLst>
            <pc:docMk/>
            <pc:sldMk cId="2336584361" sldId="366"/>
            <ac:picMk id="5" creationId="{E8F41ACD-7B37-4CED-9469-D4295BA18F33}"/>
          </ac:picMkLst>
        </pc:picChg>
        <pc:picChg chg="add mod">
          <ac:chgData name="Михаил Попов" userId="1ff28dec684c2c56" providerId="LiveId" clId="{A196A853-526E-4D40-A135-1B7DB96307DB}" dt="2020-11-06T14:19:48.814" v="5822" actId="1076"/>
          <ac:picMkLst>
            <pc:docMk/>
            <pc:sldMk cId="2336584361" sldId="366"/>
            <ac:picMk id="7" creationId="{8C787000-3CF3-4FB7-A13A-972DA1DA59DD}"/>
          </ac:picMkLst>
        </pc:picChg>
        <pc:picChg chg="add mod">
          <ac:chgData name="Михаил Попов" userId="1ff28dec684c2c56" providerId="LiveId" clId="{A196A853-526E-4D40-A135-1B7DB96307DB}" dt="2020-11-06T14:19:48.814" v="5822" actId="1076"/>
          <ac:picMkLst>
            <pc:docMk/>
            <pc:sldMk cId="2336584361" sldId="366"/>
            <ac:picMk id="10" creationId="{92C7FA31-D247-4E7B-8472-9B0C28DBAE2E}"/>
          </ac:picMkLst>
        </pc:picChg>
      </pc:sldChg>
      <pc:sldChg chg="del">
        <pc:chgData name="Михаил Попов" userId="1ff28dec684c2c56" providerId="LiveId" clId="{A196A853-526E-4D40-A135-1B7DB96307DB}" dt="2020-11-02T18:18:44.912" v="52" actId="47"/>
        <pc:sldMkLst>
          <pc:docMk/>
          <pc:sldMk cId="302009149" sldId="448"/>
        </pc:sldMkLst>
      </pc:sldChg>
      <pc:sldChg chg="del">
        <pc:chgData name="Михаил Попов" userId="1ff28dec684c2c56" providerId="LiveId" clId="{A196A853-526E-4D40-A135-1B7DB96307DB}" dt="2020-11-02T18:18:39.121" v="51" actId="47"/>
        <pc:sldMkLst>
          <pc:docMk/>
          <pc:sldMk cId="930194153" sldId="449"/>
        </pc:sldMkLst>
      </pc:sldChg>
      <pc:sldChg chg="del">
        <pc:chgData name="Михаил Попов" userId="1ff28dec684c2c56" providerId="LiveId" clId="{A196A853-526E-4D40-A135-1B7DB96307DB}" dt="2020-11-02T18:18:39.121" v="51" actId="47"/>
        <pc:sldMkLst>
          <pc:docMk/>
          <pc:sldMk cId="1206466330" sldId="450"/>
        </pc:sldMkLst>
      </pc:sldChg>
      <pc:sldChg chg="del">
        <pc:chgData name="Михаил Попов" userId="1ff28dec684c2c56" providerId="LiveId" clId="{A196A853-526E-4D40-A135-1B7DB96307DB}" dt="2020-11-02T18:18:39.121" v="51" actId="47"/>
        <pc:sldMkLst>
          <pc:docMk/>
          <pc:sldMk cId="2544197171" sldId="451"/>
        </pc:sldMkLst>
      </pc:sldChg>
      <pc:sldChg chg="del">
        <pc:chgData name="Михаил Попов" userId="1ff28dec684c2c56" providerId="LiveId" clId="{A196A853-526E-4D40-A135-1B7DB96307DB}" dt="2020-11-02T18:18:39.121" v="51" actId="47"/>
        <pc:sldMkLst>
          <pc:docMk/>
          <pc:sldMk cId="3251372133" sldId="452"/>
        </pc:sldMkLst>
      </pc:sldChg>
      <pc:sldChg chg="del">
        <pc:chgData name="Михаил Попов" userId="1ff28dec684c2c56" providerId="LiveId" clId="{A196A853-526E-4D40-A135-1B7DB96307DB}" dt="2020-11-02T18:18:39.121" v="51" actId="47"/>
        <pc:sldMkLst>
          <pc:docMk/>
          <pc:sldMk cId="1923262698" sldId="453"/>
        </pc:sldMkLst>
      </pc:sldChg>
      <pc:sldChg chg="del">
        <pc:chgData name="Михаил Попов" userId="1ff28dec684c2c56" providerId="LiveId" clId="{A196A853-526E-4D40-A135-1B7DB96307DB}" dt="2020-11-02T18:18:39.121" v="51" actId="47"/>
        <pc:sldMkLst>
          <pc:docMk/>
          <pc:sldMk cId="3597602626" sldId="454"/>
        </pc:sldMkLst>
      </pc:sldChg>
      <pc:sldChg chg="del">
        <pc:chgData name="Михаил Попов" userId="1ff28dec684c2c56" providerId="LiveId" clId="{A196A853-526E-4D40-A135-1B7DB96307DB}" dt="2020-11-02T18:18:44.912" v="52" actId="47"/>
        <pc:sldMkLst>
          <pc:docMk/>
          <pc:sldMk cId="1153970878" sldId="455"/>
        </pc:sldMkLst>
      </pc:sldChg>
    </pc:docChg>
  </pc:docChgLst>
  <pc:docChgLst>
    <pc:chgData name="Михаил Попов" userId="1ff28dec684c2c56" providerId="LiveId" clId="{645FD6D3-76D6-4218-912A-24EFF73AD089}"/>
    <pc:docChg chg="undo custSel addSld delSld modSld sldOrd">
      <pc:chgData name="Михаил Попов" userId="1ff28dec684c2c56" providerId="LiveId" clId="{645FD6D3-76D6-4218-912A-24EFF73AD089}" dt="2020-11-15T13:10:34.889" v="1166" actId="20577"/>
      <pc:docMkLst>
        <pc:docMk/>
      </pc:docMkLst>
      <pc:sldChg chg="addSp delSp modSp add mod">
        <pc:chgData name="Михаил Попов" userId="1ff28dec684c2c56" providerId="LiveId" clId="{645FD6D3-76D6-4218-912A-24EFF73AD089}" dt="2020-11-15T11:14:48.064" v="115" actId="1076"/>
        <pc:sldMkLst>
          <pc:docMk/>
          <pc:sldMk cId="2622429763" sldId="257"/>
        </pc:sldMkLst>
        <pc:spChg chg="add mod">
          <ac:chgData name="Михаил Попов" userId="1ff28dec684c2c56" providerId="LiveId" clId="{645FD6D3-76D6-4218-912A-24EFF73AD089}" dt="2020-11-15T11:14:26.908" v="111" actId="20577"/>
          <ac:spMkLst>
            <pc:docMk/>
            <pc:sldMk cId="2622429763" sldId="257"/>
            <ac:spMk id="5" creationId="{9873779B-387A-412E-9E2A-579291B3FFFA}"/>
          </ac:spMkLst>
        </pc:spChg>
        <pc:picChg chg="add mod">
          <ac:chgData name="Михаил Попов" userId="1ff28dec684c2c56" providerId="LiveId" clId="{645FD6D3-76D6-4218-912A-24EFF73AD089}" dt="2020-11-15T11:14:48.064" v="115" actId="1076"/>
          <ac:picMkLst>
            <pc:docMk/>
            <pc:sldMk cId="2622429763" sldId="257"/>
            <ac:picMk id="3" creationId="{8E1F0A73-3E84-44C6-8C3C-030CE5654B35}"/>
          </ac:picMkLst>
        </pc:picChg>
        <pc:picChg chg="del">
          <ac:chgData name="Михаил Попов" userId="1ff28dec684c2c56" providerId="LiveId" clId="{645FD6D3-76D6-4218-912A-24EFF73AD089}" dt="2020-11-15T11:13:54.688" v="67" actId="478"/>
          <ac:picMkLst>
            <pc:docMk/>
            <pc:sldMk cId="2622429763" sldId="257"/>
            <ac:picMk id="4" creationId="{F7C18DD5-C7A8-46E2-85A1-A270C62520D8}"/>
          </ac:picMkLst>
        </pc:picChg>
      </pc:sldChg>
      <pc:sldChg chg="modSp add mod">
        <pc:chgData name="Михаил Попов" userId="1ff28dec684c2c56" providerId="LiveId" clId="{645FD6D3-76D6-4218-912A-24EFF73AD089}" dt="2020-11-15T12:23:18.922" v="257" actId="1076"/>
        <pc:sldMkLst>
          <pc:docMk/>
          <pc:sldMk cId="969023996" sldId="258"/>
        </pc:sldMkLst>
        <pc:picChg chg="mod">
          <ac:chgData name="Михаил Попов" userId="1ff28dec684c2c56" providerId="LiveId" clId="{645FD6D3-76D6-4218-912A-24EFF73AD089}" dt="2020-11-15T12:23:18.922" v="257" actId="1076"/>
          <ac:picMkLst>
            <pc:docMk/>
            <pc:sldMk cId="969023996" sldId="258"/>
            <ac:picMk id="4" creationId="{8996564C-A717-456D-A964-89D93B8EB08B}"/>
          </ac:picMkLst>
        </pc:picChg>
      </pc:sldChg>
      <pc:sldChg chg="delSp modSp add del mod">
        <pc:chgData name="Михаил Попов" userId="1ff28dec684c2c56" providerId="LiveId" clId="{645FD6D3-76D6-4218-912A-24EFF73AD089}" dt="2020-11-15T12:21:33.882" v="252" actId="47"/>
        <pc:sldMkLst>
          <pc:docMk/>
          <pc:sldMk cId="367197813" sldId="260"/>
        </pc:sldMkLst>
        <pc:picChg chg="del mod">
          <ac:chgData name="Михаил Попов" userId="1ff28dec684c2c56" providerId="LiveId" clId="{645FD6D3-76D6-4218-912A-24EFF73AD089}" dt="2020-11-15T12:19:12.007" v="243" actId="21"/>
          <ac:picMkLst>
            <pc:docMk/>
            <pc:sldMk cId="367197813" sldId="260"/>
            <ac:picMk id="4" creationId="{DC6D1488-0E59-47D9-8B63-E649A69223B6}"/>
          </ac:picMkLst>
        </pc:picChg>
      </pc:sldChg>
      <pc:sldChg chg="addSp delSp modSp add del mod ord">
        <pc:chgData name="Михаил Попов" userId="1ff28dec684c2c56" providerId="LiveId" clId="{645FD6D3-76D6-4218-912A-24EFF73AD089}" dt="2020-11-15T12:19:08.081" v="242" actId="47"/>
        <pc:sldMkLst>
          <pc:docMk/>
          <pc:sldMk cId="2706216769" sldId="261"/>
        </pc:sldMkLst>
        <pc:picChg chg="add del mod">
          <ac:chgData name="Михаил Попов" userId="1ff28dec684c2c56" providerId="LiveId" clId="{645FD6D3-76D6-4218-912A-24EFF73AD089}" dt="2020-11-15T12:18:04.162" v="208" actId="21"/>
          <ac:picMkLst>
            <pc:docMk/>
            <pc:sldMk cId="2706216769" sldId="261"/>
            <ac:picMk id="3" creationId="{3D33D7BF-BFB6-4D6F-897E-AABE48981CFC}"/>
          </ac:picMkLst>
        </pc:picChg>
        <pc:picChg chg="del">
          <ac:chgData name="Михаил Попов" userId="1ff28dec684c2c56" providerId="LiveId" clId="{645FD6D3-76D6-4218-912A-24EFF73AD089}" dt="2020-11-15T12:17:34.316" v="200" actId="478"/>
          <ac:picMkLst>
            <pc:docMk/>
            <pc:sldMk cId="2706216769" sldId="261"/>
            <ac:picMk id="4" creationId="{41361E9B-5944-4D85-ABF0-5E4ACF6DA8A8}"/>
          </ac:picMkLst>
        </pc:picChg>
      </pc:sldChg>
      <pc:sldChg chg="addSp delSp modSp add mod">
        <pc:chgData name="Михаил Попов" userId="1ff28dec684c2c56" providerId="LiveId" clId="{645FD6D3-76D6-4218-912A-24EFF73AD089}" dt="2020-11-15T12:15:55.953" v="197" actId="1076"/>
        <pc:sldMkLst>
          <pc:docMk/>
          <pc:sldMk cId="3157144391" sldId="262"/>
        </pc:sldMkLst>
        <pc:spChg chg="add mod">
          <ac:chgData name="Михаил Попов" userId="1ff28dec684c2c56" providerId="LiveId" clId="{645FD6D3-76D6-4218-912A-24EFF73AD089}" dt="2020-11-15T12:15:42.560" v="196" actId="20577"/>
          <ac:spMkLst>
            <pc:docMk/>
            <pc:sldMk cId="3157144391" sldId="262"/>
            <ac:spMk id="5" creationId="{AB323246-B3F9-4496-B2A1-240A4F463332}"/>
          </ac:spMkLst>
        </pc:spChg>
        <pc:picChg chg="add mod">
          <ac:chgData name="Михаил Попов" userId="1ff28dec684c2c56" providerId="LiveId" clId="{645FD6D3-76D6-4218-912A-24EFF73AD089}" dt="2020-11-15T12:15:55.953" v="197" actId="1076"/>
          <ac:picMkLst>
            <pc:docMk/>
            <pc:sldMk cId="3157144391" sldId="262"/>
            <ac:picMk id="3" creationId="{79736EAF-B598-4310-85BD-0179F10C8C6A}"/>
          </ac:picMkLst>
        </pc:picChg>
        <pc:picChg chg="del mod">
          <ac:chgData name="Михаил Попов" userId="1ff28dec684c2c56" providerId="LiveId" clId="{645FD6D3-76D6-4218-912A-24EFF73AD089}" dt="2020-11-15T12:15:12.101" v="146" actId="478"/>
          <ac:picMkLst>
            <pc:docMk/>
            <pc:sldMk cId="3157144391" sldId="262"/>
            <ac:picMk id="4" creationId="{205BEC52-3237-48EC-8420-C7FDBC682BED}"/>
          </ac:picMkLst>
        </pc:picChg>
      </pc:sldChg>
      <pc:sldChg chg="addSp modSp add mod modAnim">
        <pc:chgData name="Михаил Попов" userId="1ff28dec684c2c56" providerId="LiveId" clId="{645FD6D3-76D6-4218-912A-24EFF73AD089}" dt="2020-11-15T12:19:00.821" v="241" actId="58"/>
        <pc:sldMkLst>
          <pc:docMk/>
          <pc:sldMk cId="2428209395" sldId="263"/>
        </pc:sldMkLst>
        <pc:spChg chg="mod">
          <ac:chgData name="Михаил Попов" userId="1ff28dec684c2c56" providerId="LiveId" clId="{645FD6D3-76D6-4218-912A-24EFF73AD089}" dt="2020-11-15T12:19:00.821" v="241" actId="58"/>
          <ac:spMkLst>
            <pc:docMk/>
            <pc:sldMk cId="2428209395" sldId="263"/>
            <ac:spMk id="3" creationId="{A99B317F-3251-A147-ACE4-64855AA30F44}"/>
          </ac:spMkLst>
        </pc:spChg>
        <pc:picChg chg="add mod">
          <ac:chgData name="Михаил Попов" userId="1ff28dec684c2c56" providerId="LiveId" clId="{645FD6D3-76D6-4218-912A-24EFF73AD089}" dt="2020-11-15T12:18:09.258" v="210" actId="1076"/>
          <ac:picMkLst>
            <pc:docMk/>
            <pc:sldMk cId="2428209395" sldId="263"/>
            <ac:picMk id="5" creationId="{64F92074-9FC3-425D-BE82-CC34AC3E6DB4}"/>
          </ac:picMkLst>
        </pc:picChg>
      </pc:sldChg>
      <pc:sldChg chg="addSp delSp modSp add mod">
        <pc:chgData name="Михаил Попов" userId="1ff28dec684c2c56" providerId="LiveId" clId="{645FD6D3-76D6-4218-912A-24EFF73AD089}" dt="2020-11-15T12:21:29.724" v="251" actId="1076"/>
        <pc:sldMkLst>
          <pc:docMk/>
          <pc:sldMk cId="2926110495" sldId="264"/>
        </pc:sldMkLst>
        <pc:picChg chg="add del mod">
          <ac:chgData name="Михаил Попов" userId="1ff28dec684c2c56" providerId="LiveId" clId="{645FD6D3-76D6-4218-912A-24EFF73AD089}" dt="2020-11-15T12:19:19.958" v="246" actId="21"/>
          <ac:picMkLst>
            <pc:docMk/>
            <pc:sldMk cId="2926110495" sldId="264"/>
            <ac:picMk id="5" creationId="{DB1B11E7-DAFF-490E-9B2E-38C53AF9C232}"/>
          </ac:picMkLst>
        </pc:picChg>
        <pc:picChg chg="add del">
          <ac:chgData name="Михаил Попов" userId="1ff28dec684c2c56" providerId="LiveId" clId="{645FD6D3-76D6-4218-912A-24EFF73AD089}" dt="2020-11-15T12:20:02.773" v="248" actId="22"/>
          <ac:picMkLst>
            <pc:docMk/>
            <pc:sldMk cId="2926110495" sldId="264"/>
            <ac:picMk id="7" creationId="{45437EDA-6702-47B6-8EE4-DFCF63271820}"/>
          </ac:picMkLst>
        </pc:picChg>
        <pc:picChg chg="add mod">
          <ac:chgData name="Михаил Попов" userId="1ff28dec684c2c56" providerId="LiveId" clId="{645FD6D3-76D6-4218-912A-24EFF73AD089}" dt="2020-11-15T12:21:29.724" v="251" actId="1076"/>
          <ac:picMkLst>
            <pc:docMk/>
            <pc:sldMk cId="2926110495" sldId="264"/>
            <ac:picMk id="9" creationId="{F9274882-74A3-4B1E-91EB-511F42616A13}"/>
          </ac:picMkLst>
        </pc:picChg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447441090" sldId="265"/>
        </pc:sldMkLst>
      </pc:sldChg>
      <pc:sldChg chg="addSp modSp add mod">
        <pc:chgData name="Михаил Попов" userId="1ff28dec684c2c56" providerId="LiveId" clId="{645FD6D3-76D6-4218-912A-24EFF73AD089}" dt="2020-11-15T12:14:09.821" v="143" actId="1076"/>
        <pc:sldMkLst>
          <pc:docMk/>
          <pc:sldMk cId="3395778458" sldId="265"/>
        </pc:sldMkLst>
        <pc:spChg chg="add mod">
          <ac:chgData name="Михаил Попов" userId="1ff28dec684c2c56" providerId="LiveId" clId="{645FD6D3-76D6-4218-912A-24EFF73AD089}" dt="2020-11-15T12:14:02.737" v="140" actId="20577"/>
          <ac:spMkLst>
            <pc:docMk/>
            <pc:sldMk cId="3395778458" sldId="265"/>
            <ac:spMk id="3" creationId="{8EFD51DA-EFE4-4AFF-BE4A-3D5E05ACD72D}"/>
          </ac:spMkLst>
        </pc:spChg>
        <pc:picChg chg="mod">
          <ac:chgData name="Михаил Попов" userId="1ff28dec684c2c56" providerId="LiveId" clId="{645FD6D3-76D6-4218-912A-24EFF73AD089}" dt="2020-11-15T12:14:09.821" v="143" actId="1076"/>
          <ac:picMkLst>
            <pc:docMk/>
            <pc:sldMk cId="3395778458" sldId="265"/>
            <ac:picMk id="4" creationId="{D29C4FAA-0301-494B-BEBD-C8359248DCB7}"/>
          </ac:picMkLst>
        </pc:picChg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2631897269" sldId="266"/>
        </pc:sldMkLst>
      </pc:sldChg>
      <pc:sldChg chg="add ord">
        <pc:chgData name="Михаил Попов" userId="1ff28dec684c2c56" providerId="LiveId" clId="{645FD6D3-76D6-4218-912A-24EFF73AD089}" dt="2020-11-15T12:21:42.819" v="254"/>
        <pc:sldMkLst>
          <pc:docMk/>
          <pc:sldMk cId="2737260018" sldId="267"/>
        </pc:sldMkLst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3587927967" sldId="268"/>
        </pc:sldMkLst>
      </pc:sldChg>
      <pc:sldChg chg="modSp add mod">
        <pc:chgData name="Михаил Попов" userId="1ff28dec684c2c56" providerId="LiveId" clId="{645FD6D3-76D6-4218-912A-24EFF73AD089}" dt="2020-11-15T12:26:20.431" v="472" actId="1076"/>
        <pc:sldMkLst>
          <pc:docMk/>
          <pc:sldMk cId="587784504" sldId="269"/>
        </pc:sldMkLst>
        <pc:picChg chg="mod">
          <ac:chgData name="Михаил Попов" userId="1ff28dec684c2c56" providerId="LiveId" clId="{645FD6D3-76D6-4218-912A-24EFF73AD089}" dt="2020-11-15T12:26:20.431" v="472" actId="1076"/>
          <ac:picMkLst>
            <pc:docMk/>
            <pc:sldMk cId="587784504" sldId="269"/>
            <ac:picMk id="4" creationId="{2518C6CE-F9DC-45AF-A214-9B5DF7AFC592}"/>
          </ac:picMkLst>
        </pc:picChg>
      </pc:sldChg>
      <pc:sldChg chg="modSp add mod">
        <pc:chgData name="Михаил Попов" userId="1ff28dec684c2c56" providerId="LiveId" clId="{645FD6D3-76D6-4218-912A-24EFF73AD089}" dt="2020-11-15T12:26:37.817" v="474" actId="1076"/>
        <pc:sldMkLst>
          <pc:docMk/>
          <pc:sldMk cId="71230671" sldId="270"/>
        </pc:sldMkLst>
        <pc:picChg chg="mod">
          <ac:chgData name="Михаил Попов" userId="1ff28dec684c2c56" providerId="LiveId" clId="{645FD6D3-76D6-4218-912A-24EFF73AD089}" dt="2020-11-15T12:26:37.817" v="474" actId="1076"/>
          <ac:picMkLst>
            <pc:docMk/>
            <pc:sldMk cId="71230671" sldId="270"/>
            <ac:picMk id="4" creationId="{1E0FCB0E-CFAE-4C9D-8D72-734F52AA7E01}"/>
          </ac:picMkLst>
        </pc:picChg>
      </pc:sldChg>
      <pc:sldChg chg="addSp delSp modSp mod ord delAnim modAnim">
        <pc:chgData name="Михаил Попов" userId="1ff28dec684c2c56" providerId="LiveId" clId="{645FD6D3-76D6-4218-912A-24EFF73AD089}" dt="2020-11-15T12:25:02.934" v="298" actId="1076"/>
        <pc:sldMkLst>
          <pc:docMk/>
          <pc:sldMk cId="1815179315" sldId="282"/>
        </pc:sldMkLst>
        <pc:spChg chg="mod">
          <ac:chgData name="Михаил Попов" userId="1ff28dec684c2c56" providerId="LiveId" clId="{645FD6D3-76D6-4218-912A-24EFF73AD089}" dt="2020-11-15T12:24:13.352" v="291" actId="20577"/>
          <ac:spMkLst>
            <pc:docMk/>
            <pc:sldMk cId="1815179315" sldId="282"/>
            <ac:spMk id="2" creationId="{322B7E80-341F-4843-BEFD-E9FD3872D2D3}"/>
          </ac:spMkLst>
        </pc:spChg>
        <pc:spChg chg="del mod">
          <ac:chgData name="Михаил Попов" userId="1ff28dec684c2c56" providerId="LiveId" clId="{645FD6D3-76D6-4218-912A-24EFF73AD089}" dt="2020-11-15T12:24:16.239" v="292" actId="478"/>
          <ac:spMkLst>
            <pc:docMk/>
            <pc:sldMk cId="1815179315" sldId="282"/>
            <ac:spMk id="3" creationId="{2E9103B4-10EA-4D3D-86B5-2B5F5A6EDD1F}"/>
          </ac:spMkLst>
        </pc:spChg>
        <pc:spChg chg="add del mod">
          <ac:chgData name="Михаил Попов" userId="1ff28dec684c2c56" providerId="LiveId" clId="{645FD6D3-76D6-4218-912A-24EFF73AD089}" dt="2020-11-15T12:24:18.213" v="293" actId="478"/>
          <ac:spMkLst>
            <pc:docMk/>
            <pc:sldMk cId="1815179315" sldId="282"/>
            <ac:spMk id="5" creationId="{9C90CE90-DE3C-40C0-A439-2049ACB0B583}"/>
          </ac:spMkLst>
        </pc:spChg>
        <pc:picChg chg="add mod">
          <ac:chgData name="Михаил Попов" userId="1ff28dec684c2c56" providerId="LiveId" clId="{645FD6D3-76D6-4218-912A-24EFF73AD089}" dt="2020-11-15T12:25:02.934" v="298" actId="1076"/>
          <ac:picMkLst>
            <pc:docMk/>
            <pc:sldMk cId="1815179315" sldId="282"/>
            <ac:picMk id="7" creationId="{279719DB-D1C8-4B38-9CF1-88F4B0FDBA0D}"/>
          </ac:picMkLst>
        </pc:picChg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3921993403" sldId="289"/>
        </pc:sldMkLst>
      </pc:sldChg>
      <pc:sldChg chg="modSp mod">
        <pc:chgData name="Михаил Попов" userId="1ff28dec684c2c56" providerId="LiveId" clId="{645FD6D3-76D6-4218-912A-24EFF73AD089}" dt="2020-11-13T09:21:44.096" v="21" actId="20577"/>
        <pc:sldMkLst>
          <pc:docMk/>
          <pc:sldMk cId="1796929494" sldId="312"/>
        </pc:sldMkLst>
        <pc:spChg chg="mod">
          <ac:chgData name="Михаил Попов" userId="1ff28dec684c2c56" providerId="LiveId" clId="{645FD6D3-76D6-4218-912A-24EFF73AD089}" dt="2020-11-13T09:21:40.637" v="20" actId="20577"/>
          <ac:spMkLst>
            <pc:docMk/>
            <pc:sldMk cId="1796929494" sldId="312"/>
            <ac:spMk id="2" creationId="{FF124712-CE3D-4918-AFA8-7D020B15051E}"/>
          </ac:spMkLst>
        </pc:spChg>
        <pc:spChg chg="mod">
          <ac:chgData name="Михаил Попов" userId="1ff28dec684c2c56" providerId="LiveId" clId="{645FD6D3-76D6-4218-912A-24EFF73AD089}" dt="2020-11-13T09:21:44.096" v="21" actId="20577"/>
          <ac:spMkLst>
            <pc:docMk/>
            <pc:sldMk cId="1796929494" sldId="312"/>
            <ac:spMk id="3" creationId="{428FA8B8-3D63-4875-A518-F84390C28ACE}"/>
          </ac:spMkLst>
        </pc:spChg>
      </pc:sldChg>
      <pc:sldChg chg="modSp modAnim">
        <pc:chgData name="Михаил Попов" userId="1ff28dec684c2c56" providerId="LiveId" clId="{645FD6D3-76D6-4218-912A-24EFF73AD089}" dt="2020-11-15T13:10:34.889" v="1166" actId="20577"/>
        <pc:sldMkLst>
          <pc:docMk/>
          <pc:sldMk cId="1059343981" sldId="313"/>
        </pc:sldMkLst>
        <pc:spChg chg="mod">
          <ac:chgData name="Михаил Попов" userId="1ff28dec684c2c56" providerId="LiveId" clId="{645FD6D3-76D6-4218-912A-24EFF73AD089}" dt="2020-11-15T13:10:34.889" v="1166" actId="20577"/>
          <ac:spMkLst>
            <pc:docMk/>
            <pc:sldMk cId="1059343981" sldId="313"/>
            <ac:spMk id="3" creationId="{2E9103B4-10EA-4D3D-86B5-2B5F5A6EDD1F}"/>
          </ac:spMkLst>
        </pc:spChg>
      </pc:sldChg>
      <pc:sldChg chg="modSp add mod ord modAnim">
        <pc:chgData name="Михаил Попов" userId="1ff28dec684c2c56" providerId="LiveId" clId="{645FD6D3-76D6-4218-912A-24EFF73AD089}" dt="2020-11-15T13:02:27.401" v="1165"/>
        <pc:sldMkLst>
          <pc:docMk/>
          <pc:sldMk cId="610790094" sldId="314"/>
        </pc:sldMkLst>
        <pc:spChg chg="mod">
          <ac:chgData name="Михаил Попов" userId="1ff28dec684c2c56" providerId="LiveId" clId="{645FD6D3-76D6-4218-912A-24EFF73AD089}" dt="2020-11-15T12:30:59.587" v="497" actId="20577"/>
          <ac:spMkLst>
            <pc:docMk/>
            <pc:sldMk cId="610790094" sldId="314"/>
            <ac:spMk id="2" creationId="{322B7E80-341F-4843-BEFD-E9FD3872D2D3}"/>
          </ac:spMkLst>
        </pc:spChg>
        <pc:spChg chg="mod">
          <ac:chgData name="Михаил Попов" userId="1ff28dec684c2c56" providerId="LiveId" clId="{645FD6D3-76D6-4218-912A-24EFF73AD089}" dt="2020-11-15T12:32:43.296" v="737" actId="20577"/>
          <ac:spMkLst>
            <pc:docMk/>
            <pc:sldMk cId="610790094" sldId="314"/>
            <ac:spMk id="3" creationId="{2E9103B4-10EA-4D3D-86B5-2B5F5A6EDD1F}"/>
          </ac:spMkLst>
        </pc:spChg>
      </pc:sldChg>
      <pc:sldChg chg="addSp delSp modSp add mod addAnim delAnim modAnim">
        <pc:chgData name="Михаил Попов" userId="1ff28dec684c2c56" providerId="LiveId" clId="{645FD6D3-76D6-4218-912A-24EFF73AD089}" dt="2020-11-15T13:02:15.986" v="1163"/>
        <pc:sldMkLst>
          <pc:docMk/>
          <pc:sldMk cId="1107730862" sldId="315"/>
        </pc:sldMkLst>
        <pc:spChg chg="mod">
          <ac:chgData name="Михаил Попов" userId="1ff28dec684c2c56" providerId="LiveId" clId="{645FD6D3-76D6-4218-912A-24EFF73AD089}" dt="2020-11-15T12:33:29.040" v="758" actId="20577"/>
          <ac:spMkLst>
            <pc:docMk/>
            <pc:sldMk cId="1107730862" sldId="315"/>
            <ac:spMk id="2" creationId="{322B7E80-341F-4843-BEFD-E9FD3872D2D3}"/>
          </ac:spMkLst>
        </pc:spChg>
        <pc:spChg chg="add del mod">
          <ac:chgData name="Михаил Попов" userId="1ff28dec684c2c56" providerId="LiveId" clId="{645FD6D3-76D6-4218-912A-24EFF73AD089}" dt="2020-11-15T12:34:02.295" v="865" actId="20577"/>
          <ac:spMkLst>
            <pc:docMk/>
            <pc:sldMk cId="1107730862" sldId="315"/>
            <ac:spMk id="3" creationId="{2E9103B4-10EA-4D3D-86B5-2B5F5A6EDD1F}"/>
          </ac:spMkLst>
        </pc:spChg>
        <pc:spChg chg="add del mod">
          <ac:chgData name="Михаил Попов" userId="1ff28dec684c2c56" providerId="LiveId" clId="{645FD6D3-76D6-4218-912A-24EFF73AD089}" dt="2020-11-15T12:33:38.984" v="762" actId="478"/>
          <ac:spMkLst>
            <pc:docMk/>
            <pc:sldMk cId="1107730862" sldId="315"/>
            <ac:spMk id="5" creationId="{8D6E57F5-E18A-4D03-A107-440C922AEAF7}"/>
          </ac:spMkLst>
        </pc:spChg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2236893754" sldId="315"/>
        </pc:sldMkLst>
      </pc:sldChg>
      <pc:sldChg chg="add del">
        <pc:chgData name="Михаил Попов" userId="1ff28dec684c2c56" providerId="LiveId" clId="{645FD6D3-76D6-4218-912A-24EFF73AD089}" dt="2020-11-15T12:34:07.443" v="866" actId="47"/>
        <pc:sldMkLst>
          <pc:docMk/>
          <pc:sldMk cId="217337284" sldId="316"/>
        </pc:sldMkLst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319498754" sldId="316"/>
        </pc:sldMkLst>
      </pc:sldChg>
      <pc:sldChg chg="add del">
        <pc:chgData name="Михаил Попов" userId="1ff28dec684c2c56" providerId="LiveId" clId="{645FD6D3-76D6-4218-912A-24EFF73AD089}" dt="2020-11-15T12:34:07.443" v="866" actId="47"/>
        <pc:sldMkLst>
          <pc:docMk/>
          <pc:sldMk cId="2984600869" sldId="317"/>
        </pc:sldMkLst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3229704383" sldId="317"/>
        </pc:sldMkLst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1164617572" sldId="318"/>
        </pc:sldMkLst>
      </pc:sldChg>
      <pc:sldChg chg="add del">
        <pc:chgData name="Михаил Попов" userId="1ff28dec684c2c56" providerId="LiveId" clId="{645FD6D3-76D6-4218-912A-24EFF73AD089}" dt="2020-11-15T12:34:07.443" v="866" actId="47"/>
        <pc:sldMkLst>
          <pc:docMk/>
          <pc:sldMk cId="1427600836" sldId="318"/>
        </pc:sldMkLst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641032517" sldId="319"/>
        </pc:sldMkLst>
      </pc:sldChg>
      <pc:sldChg chg="add del">
        <pc:chgData name="Михаил Попов" userId="1ff28dec684c2c56" providerId="LiveId" clId="{645FD6D3-76D6-4218-912A-24EFF73AD089}" dt="2020-11-15T12:34:07.443" v="866" actId="47"/>
        <pc:sldMkLst>
          <pc:docMk/>
          <pc:sldMk cId="3571401625" sldId="319"/>
        </pc:sldMkLst>
      </pc:sldChg>
      <pc:sldChg chg="add del">
        <pc:chgData name="Михаил Попов" userId="1ff28dec684c2c56" providerId="LiveId" clId="{645FD6D3-76D6-4218-912A-24EFF73AD089}" dt="2020-11-15T12:34:07.443" v="866" actId="47"/>
        <pc:sldMkLst>
          <pc:docMk/>
          <pc:sldMk cId="3858355883" sldId="320"/>
        </pc:sldMkLst>
      </pc:sldChg>
      <pc:sldChg chg="add del">
        <pc:chgData name="Михаил Попов" userId="1ff28dec684c2c56" providerId="LiveId" clId="{645FD6D3-76D6-4218-912A-24EFF73AD089}" dt="2020-11-15T12:34:07.443" v="866" actId="47"/>
        <pc:sldMkLst>
          <pc:docMk/>
          <pc:sldMk cId="22007295" sldId="321"/>
        </pc:sldMkLst>
      </pc:sldChg>
      <pc:sldChg chg="modSp add">
        <pc:chgData name="Михаил Попов" userId="1ff28dec684c2c56" providerId="LiveId" clId="{645FD6D3-76D6-4218-912A-24EFF73AD089}" dt="2020-11-15T12:26:07.991" v="470" actId="20577"/>
        <pc:sldMkLst>
          <pc:docMk/>
          <pc:sldMk cId="360450894" sldId="322"/>
        </pc:sldMkLst>
        <pc:spChg chg="mod">
          <ac:chgData name="Михаил Попов" userId="1ff28dec684c2c56" providerId="LiveId" clId="{645FD6D3-76D6-4218-912A-24EFF73AD089}" dt="2020-11-15T12:26:07.991" v="470" actId="20577"/>
          <ac:spMkLst>
            <pc:docMk/>
            <pc:sldMk cId="360450894" sldId="322"/>
            <ac:spMk id="3" creationId="{D503E451-59B5-4AE7-86B5-4C2A7441E88C}"/>
          </ac:spMkLst>
        </pc:spChg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1767425413" sldId="322"/>
        </pc:sldMkLst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233491406" sldId="323"/>
        </pc:sldMkLst>
      </pc:sldChg>
      <pc:sldChg chg="add del">
        <pc:chgData name="Михаил Попов" userId="1ff28dec684c2c56" providerId="LiveId" clId="{645FD6D3-76D6-4218-912A-24EFF73AD089}" dt="2020-11-15T12:26:46.298" v="475" actId="47"/>
        <pc:sldMkLst>
          <pc:docMk/>
          <pc:sldMk cId="2300817546" sldId="323"/>
        </pc:sldMkLst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463434345" sldId="324"/>
        </pc:sldMkLst>
      </pc:sldChg>
      <pc:sldChg chg="addSp delSp modSp add mod">
        <pc:chgData name="Михаил Попов" userId="1ff28dec684c2c56" providerId="LiveId" clId="{645FD6D3-76D6-4218-912A-24EFF73AD089}" dt="2020-11-15T12:59:09.034" v="1097" actId="1076"/>
        <pc:sldMkLst>
          <pc:docMk/>
          <pc:sldMk cId="1140925112" sldId="324"/>
        </pc:sldMkLst>
        <pc:spChg chg="add mod">
          <ac:chgData name="Михаил Попов" userId="1ff28dec684c2c56" providerId="LiveId" clId="{645FD6D3-76D6-4218-912A-24EFF73AD089}" dt="2020-11-15T12:58:55.951" v="1096" actId="20577"/>
          <ac:spMkLst>
            <pc:docMk/>
            <pc:sldMk cId="1140925112" sldId="324"/>
            <ac:spMk id="5" creationId="{60BEFDEC-0829-44D6-9F0A-331BF9277D15}"/>
          </ac:spMkLst>
        </pc:spChg>
        <pc:picChg chg="add mod">
          <ac:chgData name="Михаил Попов" userId="1ff28dec684c2c56" providerId="LiveId" clId="{645FD6D3-76D6-4218-912A-24EFF73AD089}" dt="2020-11-15T12:59:09.034" v="1097" actId="1076"/>
          <ac:picMkLst>
            <pc:docMk/>
            <pc:sldMk cId="1140925112" sldId="324"/>
            <ac:picMk id="3" creationId="{5AB890F5-DF30-45BD-A9D3-2788A64AB7A0}"/>
          </ac:picMkLst>
        </pc:picChg>
        <pc:picChg chg="del">
          <ac:chgData name="Михаил Попов" userId="1ff28dec684c2c56" providerId="LiveId" clId="{645FD6D3-76D6-4218-912A-24EFF73AD089}" dt="2020-11-15T12:58:30.243" v="1047" actId="478"/>
          <ac:picMkLst>
            <pc:docMk/>
            <pc:sldMk cId="1140925112" sldId="324"/>
            <ac:picMk id="4" creationId="{AE91CDAF-95A7-46DB-9CAB-F9FDD0CA2AF1}"/>
          </ac:picMkLst>
        </pc:picChg>
      </pc:sldChg>
      <pc:sldChg chg="add del">
        <pc:chgData name="Михаил Попов" userId="1ff28dec684c2c56" providerId="LiveId" clId="{645FD6D3-76D6-4218-912A-24EFF73AD089}" dt="2020-11-15T12:58:26.945" v="1046" actId="47"/>
        <pc:sldMkLst>
          <pc:docMk/>
          <pc:sldMk cId="905518258" sldId="325"/>
        </pc:sldMkLst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3749463194" sldId="325"/>
        </pc:sldMkLst>
      </pc:sldChg>
      <pc:sldChg chg="addSp modSp add mod modAnim">
        <pc:chgData name="Михаил Попов" userId="1ff28dec684c2c56" providerId="LiveId" clId="{645FD6D3-76D6-4218-912A-24EFF73AD089}" dt="2020-11-15T12:44:09.867" v="907"/>
        <pc:sldMkLst>
          <pc:docMk/>
          <pc:sldMk cId="1999611091" sldId="326"/>
        </pc:sldMkLst>
        <pc:spChg chg="add mod">
          <ac:chgData name="Михаил Попов" userId="1ff28dec684c2c56" providerId="LiveId" clId="{645FD6D3-76D6-4218-912A-24EFF73AD089}" dt="2020-11-15T12:43:29.407" v="898" actId="20577"/>
          <ac:spMkLst>
            <pc:docMk/>
            <pc:sldMk cId="1999611091" sldId="326"/>
            <ac:spMk id="2" creationId="{0A3AED91-7E6C-4837-BF8A-42267EDF6067}"/>
          </ac:spMkLst>
        </pc:spChg>
        <pc:spChg chg="add mod">
          <ac:chgData name="Михаил Попов" userId="1ff28dec684c2c56" providerId="LiveId" clId="{645FD6D3-76D6-4218-912A-24EFF73AD089}" dt="2020-11-15T12:41:05.412" v="875" actId="1076"/>
          <ac:spMkLst>
            <pc:docMk/>
            <pc:sldMk cId="1999611091" sldId="326"/>
            <ac:spMk id="3" creationId="{454EAAFB-1939-4BC1-83D2-9437FDFA9836}"/>
          </ac:spMkLst>
        </pc:spChg>
        <pc:spChg chg="add mod">
          <ac:chgData name="Михаил Попов" userId="1ff28dec684c2c56" providerId="LiveId" clId="{645FD6D3-76D6-4218-912A-24EFF73AD089}" dt="2020-11-15T12:41:22.783" v="879" actId="1076"/>
          <ac:spMkLst>
            <pc:docMk/>
            <pc:sldMk cId="1999611091" sldId="326"/>
            <ac:spMk id="8" creationId="{DD8505F1-2B7E-41CA-91C2-3C68F0FBCBA5}"/>
          </ac:spMkLst>
        </pc:spChg>
        <pc:spChg chg="add mod">
          <ac:chgData name="Михаил Попов" userId="1ff28dec684c2c56" providerId="LiveId" clId="{645FD6D3-76D6-4218-912A-24EFF73AD089}" dt="2020-11-15T12:41:37.754" v="881" actId="1076"/>
          <ac:spMkLst>
            <pc:docMk/>
            <pc:sldMk cId="1999611091" sldId="326"/>
            <ac:spMk id="10" creationId="{D1DC7DB9-0C8B-48EB-A5AF-D1B45F28EA7E}"/>
          </ac:spMkLst>
        </pc:spChg>
        <pc:spChg chg="add mod">
          <ac:chgData name="Михаил Попов" userId="1ff28dec684c2c56" providerId="LiveId" clId="{645FD6D3-76D6-4218-912A-24EFF73AD089}" dt="2020-11-15T12:41:57.360" v="883" actId="1076"/>
          <ac:spMkLst>
            <pc:docMk/>
            <pc:sldMk cId="1999611091" sldId="326"/>
            <ac:spMk id="12" creationId="{9201C06A-1FCB-4330-8DBC-7D03D47B3E6B}"/>
          </ac:spMkLst>
        </pc:spChg>
        <pc:spChg chg="add mod">
          <ac:chgData name="Михаил Попов" userId="1ff28dec684c2c56" providerId="LiveId" clId="{645FD6D3-76D6-4218-912A-24EFF73AD089}" dt="2020-11-15T12:42:05.097" v="885" actId="1076"/>
          <ac:spMkLst>
            <pc:docMk/>
            <pc:sldMk cId="1999611091" sldId="326"/>
            <ac:spMk id="14" creationId="{B2FF3D2F-073D-46AD-923D-16D2FDC311F0}"/>
          </ac:spMkLst>
        </pc:spChg>
        <pc:spChg chg="add mod">
          <ac:chgData name="Михаил Попов" userId="1ff28dec684c2c56" providerId="LiveId" clId="{645FD6D3-76D6-4218-912A-24EFF73AD089}" dt="2020-11-15T12:42:15.336" v="887" actId="1076"/>
          <ac:spMkLst>
            <pc:docMk/>
            <pc:sldMk cId="1999611091" sldId="326"/>
            <ac:spMk id="16" creationId="{E56C4CC2-3FB5-4E20-8714-62A051EA6FA5}"/>
          </ac:spMkLst>
        </pc:spChg>
        <pc:spChg chg="add mod">
          <ac:chgData name="Михаил Попов" userId="1ff28dec684c2c56" providerId="LiveId" clId="{645FD6D3-76D6-4218-912A-24EFF73AD089}" dt="2020-11-15T12:42:21.742" v="889" actId="1076"/>
          <ac:spMkLst>
            <pc:docMk/>
            <pc:sldMk cId="1999611091" sldId="326"/>
            <ac:spMk id="18" creationId="{E1A450CA-D2E8-4D01-B678-AF26F892E0BD}"/>
          </ac:spMkLst>
        </pc:spChg>
        <pc:spChg chg="add mod">
          <ac:chgData name="Михаил Попов" userId="1ff28dec684c2c56" providerId="LiveId" clId="{645FD6D3-76D6-4218-912A-24EFF73AD089}" dt="2020-11-15T12:42:44.575" v="891" actId="1076"/>
          <ac:spMkLst>
            <pc:docMk/>
            <pc:sldMk cId="1999611091" sldId="326"/>
            <ac:spMk id="20" creationId="{BD053154-A803-4B2A-96E3-8E787B8DE178}"/>
          </ac:spMkLst>
        </pc:spChg>
        <pc:spChg chg="add mod">
          <ac:chgData name="Михаил Попов" userId="1ff28dec684c2c56" providerId="LiveId" clId="{645FD6D3-76D6-4218-912A-24EFF73AD089}" dt="2020-11-15T12:42:53.301" v="893" actId="1076"/>
          <ac:spMkLst>
            <pc:docMk/>
            <pc:sldMk cId="1999611091" sldId="326"/>
            <ac:spMk id="22" creationId="{53B840CB-3497-4B62-982B-9F012399633D}"/>
          </ac:spMkLst>
        </pc:spChg>
        <pc:spChg chg="add mod">
          <ac:chgData name="Михаил Попов" userId="1ff28dec684c2c56" providerId="LiveId" clId="{645FD6D3-76D6-4218-912A-24EFF73AD089}" dt="2020-11-15T12:42:58.670" v="895" actId="1076"/>
          <ac:spMkLst>
            <pc:docMk/>
            <pc:sldMk cId="1999611091" sldId="326"/>
            <ac:spMk id="24" creationId="{229957D6-D33A-499D-A346-451431E22302}"/>
          </ac:spMkLst>
        </pc:spChg>
        <pc:spChg chg="add mod">
          <ac:chgData name="Михаил Попов" userId="1ff28dec684c2c56" providerId="LiveId" clId="{645FD6D3-76D6-4218-912A-24EFF73AD089}" dt="2020-11-15T12:43:06.878" v="897" actId="1076"/>
          <ac:spMkLst>
            <pc:docMk/>
            <pc:sldMk cId="1999611091" sldId="326"/>
            <ac:spMk id="26" creationId="{9CAA6474-C22F-4611-89FB-6DA57373BE6A}"/>
          </ac:spMkLst>
        </pc:spChg>
      </pc:sldChg>
      <pc:sldChg chg="add del">
        <pc:chgData name="Михаил Попов" userId="1ff28dec684c2c56" providerId="LiveId" clId="{645FD6D3-76D6-4218-912A-24EFF73AD089}" dt="2020-11-15T12:27:21.744" v="476" actId="47"/>
        <pc:sldMkLst>
          <pc:docMk/>
          <pc:sldMk cId="3240441532" sldId="326"/>
        </pc:sldMkLst>
      </pc:sldChg>
      <pc:sldChg chg="delSp new del mod">
        <pc:chgData name="Михаил Попов" userId="1ff28dec684c2c56" providerId="LiveId" clId="{645FD6D3-76D6-4218-912A-24EFF73AD089}" dt="2020-11-15T12:23:58.209" v="260" actId="47"/>
        <pc:sldMkLst>
          <pc:docMk/>
          <pc:sldMk cId="1892070205" sldId="327"/>
        </pc:sldMkLst>
        <pc:spChg chg="del">
          <ac:chgData name="Михаил Попов" userId="1ff28dec684c2c56" providerId="LiveId" clId="{645FD6D3-76D6-4218-912A-24EFF73AD089}" dt="2020-11-15T12:23:55.264" v="259" actId="478"/>
          <ac:spMkLst>
            <pc:docMk/>
            <pc:sldMk cId="1892070205" sldId="327"/>
            <ac:spMk id="3" creationId="{DFAAC2AC-429C-42F0-A102-DF7E601FD44C}"/>
          </ac:spMkLst>
        </pc:spChg>
      </pc:sldChg>
      <pc:sldChg chg="modSp add mod">
        <pc:chgData name="Михаил Попов" userId="1ff28dec684c2c56" providerId="LiveId" clId="{645FD6D3-76D6-4218-912A-24EFF73AD089}" dt="2020-11-15T12:44:51.322" v="914" actId="1076"/>
        <pc:sldMkLst>
          <pc:docMk/>
          <pc:sldMk cId="3782518983" sldId="327"/>
        </pc:sldMkLst>
        <pc:spChg chg="mod">
          <ac:chgData name="Михаил Попов" userId="1ff28dec684c2c56" providerId="LiveId" clId="{645FD6D3-76D6-4218-912A-24EFF73AD089}" dt="2020-11-15T12:44:19.189" v="909" actId="20577"/>
          <ac:spMkLst>
            <pc:docMk/>
            <pc:sldMk cId="3782518983" sldId="327"/>
            <ac:spMk id="3" creationId="{454EAAFB-1939-4BC1-83D2-9437FDFA9836}"/>
          </ac:spMkLst>
        </pc:spChg>
        <pc:spChg chg="mod">
          <ac:chgData name="Михаил Попов" userId="1ff28dec684c2c56" providerId="LiveId" clId="{645FD6D3-76D6-4218-912A-24EFF73AD089}" dt="2020-11-15T12:44:27.058" v="910" actId="20577"/>
          <ac:spMkLst>
            <pc:docMk/>
            <pc:sldMk cId="3782518983" sldId="327"/>
            <ac:spMk id="12" creationId="{9201C06A-1FCB-4330-8DBC-7D03D47B3E6B}"/>
          </ac:spMkLst>
        </pc:spChg>
        <pc:spChg chg="mod">
          <ac:chgData name="Михаил Попов" userId="1ff28dec684c2c56" providerId="LiveId" clId="{645FD6D3-76D6-4218-912A-24EFF73AD089}" dt="2020-11-15T12:44:29.784" v="911" actId="20577"/>
          <ac:spMkLst>
            <pc:docMk/>
            <pc:sldMk cId="3782518983" sldId="327"/>
            <ac:spMk id="14" creationId="{B2FF3D2F-073D-46AD-923D-16D2FDC311F0}"/>
          </ac:spMkLst>
        </pc:spChg>
        <pc:spChg chg="mod">
          <ac:chgData name="Михаил Попов" userId="1ff28dec684c2c56" providerId="LiveId" clId="{645FD6D3-76D6-4218-912A-24EFF73AD089}" dt="2020-11-15T12:44:34.399" v="912" actId="20577"/>
          <ac:spMkLst>
            <pc:docMk/>
            <pc:sldMk cId="3782518983" sldId="327"/>
            <ac:spMk id="16" creationId="{E56C4CC2-3FB5-4E20-8714-62A051EA6FA5}"/>
          </ac:spMkLst>
        </pc:spChg>
        <pc:spChg chg="mod">
          <ac:chgData name="Михаил Попов" userId="1ff28dec684c2c56" providerId="LiveId" clId="{645FD6D3-76D6-4218-912A-24EFF73AD089}" dt="2020-11-15T12:44:37.177" v="913" actId="20577"/>
          <ac:spMkLst>
            <pc:docMk/>
            <pc:sldMk cId="3782518983" sldId="327"/>
            <ac:spMk id="18" creationId="{E1A450CA-D2E8-4D01-B678-AF26F892E0BD}"/>
          </ac:spMkLst>
        </pc:spChg>
        <pc:spChg chg="mod">
          <ac:chgData name="Михаил Попов" userId="1ff28dec684c2c56" providerId="LiveId" clId="{645FD6D3-76D6-4218-912A-24EFF73AD089}" dt="2020-11-15T12:44:51.322" v="914" actId="1076"/>
          <ac:spMkLst>
            <pc:docMk/>
            <pc:sldMk cId="3782518983" sldId="327"/>
            <ac:spMk id="20" creationId="{BD053154-A803-4B2A-96E3-8E787B8DE178}"/>
          </ac:spMkLst>
        </pc:spChg>
      </pc:sldChg>
      <pc:sldChg chg="addSp modSp add mod">
        <pc:chgData name="Михаил Попов" userId="1ff28dec684c2c56" providerId="LiveId" clId="{645FD6D3-76D6-4218-912A-24EFF73AD089}" dt="2020-11-15T12:50:26.664" v="951" actId="20577"/>
        <pc:sldMkLst>
          <pc:docMk/>
          <pc:sldMk cId="3611766979" sldId="328"/>
        </pc:sldMkLst>
        <pc:spChg chg="add mod">
          <ac:chgData name="Михаил Попов" userId="1ff28dec684c2c56" providerId="LiveId" clId="{645FD6D3-76D6-4218-912A-24EFF73AD089}" dt="2020-11-15T12:47:07.920" v="919" actId="1076"/>
          <ac:spMkLst>
            <pc:docMk/>
            <pc:sldMk cId="3611766979" sldId="328"/>
            <ac:spMk id="2" creationId="{0EDB92DB-FD79-4CA5-89E3-8F84282449A8}"/>
          </ac:spMkLst>
        </pc:spChg>
        <pc:spChg chg="add mod">
          <ac:chgData name="Михаил Попов" userId="1ff28dec684c2c56" providerId="LiveId" clId="{645FD6D3-76D6-4218-912A-24EFF73AD089}" dt="2020-11-15T12:47:32.782" v="922" actId="1076"/>
          <ac:spMkLst>
            <pc:docMk/>
            <pc:sldMk cId="3611766979" sldId="328"/>
            <ac:spMk id="3" creationId="{4D00E844-0CEE-4E50-80FD-6F68BF3999F9}"/>
          </ac:spMkLst>
        </pc:spChg>
        <pc:spChg chg="add mod">
          <ac:chgData name="Михаил Попов" userId="1ff28dec684c2c56" providerId="LiveId" clId="{645FD6D3-76D6-4218-912A-24EFF73AD089}" dt="2020-11-15T12:48:57.659" v="929" actId="1035"/>
          <ac:spMkLst>
            <pc:docMk/>
            <pc:sldMk cId="3611766979" sldId="328"/>
            <ac:spMk id="9" creationId="{E8515EC4-DBE1-4324-A7FB-52458F9308CC}"/>
          </ac:spMkLst>
        </pc:spChg>
        <pc:spChg chg="add mod">
          <ac:chgData name="Михаил Попов" userId="1ff28dec684c2c56" providerId="LiveId" clId="{645FD6D3-76D6-4218-912A-24EFF73AD089}" dt="2020-11-15T12:49:06.483" v="931" actId="1076"/>
          <ac:spMkLst>
            <pc:docMk/>
            <pc:sldMk cId="3611766979" sldId="328"/>
            <ac:spMk id="11" creationId="{A16D8216-6411-4812-A115-4BAA863B45B4}"/>
          </ac:spMkLst>
        </pc:spChg>
        <pc:spChg chg="add mod">
          <ac:chgData name="Михаил Попов" userId="1ff28dec684c2c56" providerId="LiveId" clId="{645FD6D3-76D6-4218-912A-24EFF73AD089}" dt="2020-11-15T12:49:28.557" v="933" actId="1076"/>
          <ac:spMkLst>
            <pc:docMk/>
            <pc:sldMk cId="3611766979" sldId="328"/>
            <ac:spMk id="13" creationId="{41305A0C-C217-4F02-8E21-D613FBC44202}"/>
          </ac:spMkLst>
        </pc:spChg>
        <pc:spChg chg="add mod">
          <ac:chgData name="Михаил Попов" userId="1ff28dec684c2c56" providerId="LiveId" clId="{645FD6D3-76D6-4218-912A-24EFF73AD089}" dt="2020-11-15T12:50:11.120" v="946" actId="1076"/>
          <ac:spMkLst>
            <pc:docMk/>
            <pc:sldMk cId="3611766979" sldId="328"/>
            <ac:spMk id="17" creationId="{9133E552-4201-42CA-BD4A-A10A3ABF9BFE}"/>
          </ac:spMkLst>
        </pc:spChg>
        <pc:spChg chg="add mod">
          <ac:chgData name="Михаил Попов" userId="1ff28dec684c2c56" providerId="LiveId" clId="{645FD6D3-76D6-4218-912A-24EFF73AD089}" dt="2020-11-15T12:50:17.564" v="948" actId="1076"/>
          <ac:spMkLst>
            <pc:docMk/>
            <pc:sldMk cId="3611766979" sldId="328"/>
            <ac:spMk id="19" creationId="{DEA818D6-610F-4DEC-9DC9-CFEA4CBE0080}"/>
          </ac:spMkLst>
        </pc:spChg>
        <pc:spChg chg="add mod">
          <ac:chgData name="Михаил Попов" userId="1ff28dec684c2c56" providerId="LiveId" clId="{645FD6D3-76D6-4218-912A-24EFF73AD089}" dt="2020-11-15T12:50:26.664" v="951" actId="20577"/>
          <ac:spMkLst>
            <pc:docMk/>
            <pc:sldMk cId="3611766979" sldId="328"/>
            <ac:spMk id="21" creationId="{66C1D397-EF56-4835-8798-32807ED0C067}"/>
          </ac:spMkLst>
        </pc:spChg>
        <pc:cxnChg chg="add mod">
          <ac:chgData name="Михаил Попов" userId="1ff28dec684c2c56" providerId="LiveId" clId="{645FD6D3-76D6-4218-912A-24EFF73AD089}" dt="2020-11-15T12:49:55.493" v="944" actId="1582"/>
          <ac:cxnSpMkLst>
            <pc:docMk/>
            <pc:sldMk cId="3611766979" sldId="328"/>
            <ac:cxnSpMk id="15" creationId="{6036F158-CBC9-4932-A70C-3E8286C6CE8C}"/>
          </ac:cxnSpMkLst>
        </pc:cxnChg>
      </pc:sldChg>
      <pc:sldChg chg="modSp add mod">
        <pc:chgData name="Михаил Попов" userId="1ff28dec684c2c56" providerId="LiveId" clId="{645FD6D3-76D6-4218-912A-24EFF73AD089}" dt="2020-11-15T12:50:47.618" v="955" actId="20577"/>
        <pc:sldMkLst>
          <pc:docMk/>
          <pc:sldMk cId="164022872" sldId="329"/>
        </pc:sldMkLst>
        <pc:spChg chg="mod">
          <ac:chgData name="Михаил Попов" userId="1ff28dec684c2c56" providerId="LiveId" clId="{645FD6D3-76D6-4218-912A-24EFF73AD089}" dt="2020-11-15T12:50:42.819" v="953" actId="20577"/>
          <ac:spMkLst>
            <pc:docMk/>
            <pc:sldMk cId="164022872" sldId="329"/>
            <ac:spMk id="2" creationId="{0EDB92DB-FD79-4CA5-89E3-8F84282449A8}"/>
          </ac:spMkLst>
        </pc:spChg>
        <pc:spChg chg="mod">
          <ac:chgData name="Михаил Попов" userId="1ff28dec684c2c56" providerId="LiveId" clId="{645FD6D3-76D6-4218-912A-24EFF73AD089}" dt="2020-11-15T12:50:45.586" v="954" actId="20577"/>
          <ac:spMkLst>
            <pc:docMk/>
            <pc:sldMk cId="164022872" sldId="329"/>
            <ac:spMk id="3" creationId="{4D00E844-0CEE-4E50-80FD-6F68BF3999F9}"/>
          </ac:spMkLst>
        </pc:spChg>
        <pc:spChg chg="mod">
          <ac:chgData name="Михаил Попов" userId="1ff28dec684c2c56" providerId="LiveId" clId="{645FD6D3-76D6-4218-912A-24EFF73AD089}" dt="2020-11-15T12:50:47.618" v="955" actId="20577"/>
          <ac:spMkLst>
            <pc:docMk/>
            <pc:sldMk cId="164022872" sldId="329"/>
            <ac:spMk id="9" creationId="{E8515EC4-DBE1-4324-A7FB-52458F9308CC}"/>
          </ac:spMkLst>
        </pc:spChg>
      </pc:sldChg>
      <pc:sldChg chg="add del">
        <pc:chgData name="Михаил Попов" userId="1ff28dec684c2c56" providerId="LiveId" clId="{645FD6D3-76D6-4218-912A-24EFF73AD089}" dt="2020-11-15T12:46:56.735" v="917"/>
        <pc:sldMkLst>
          <pc:docMk/>
          <pc:sldMk cId="779198999" sldId="329"/>
        </pc:sldMkLst>
      </pc:sldChg>
      <pc:sldChg chg="addSp modSp add mod">
        <pc:chgData name="Михаил Попов" userId="1ff28dec684c2c56" providerId="LiveId" clId="{645FD6D3-76D6-4218-912A-24EFF73AD089}" dt="2020-11-15T12:51:24.582" v="960" actId="1076"/>
        <pc:sldMkLst>
          <pc:docMk/>
          <pc:sldMk cId="4219026497" sldId="330"/>
        </pc:sldMkLst>
        <pc:spChg chg="mod">
          <ac:chgData name="Михаил Попов" userId="1ff28dec684c2c56" providerId="LiveId" clId="{645FD6D3-76D6-4218-912A-24EFF73AD089}" dt="2020-11-15T12:51:10.051" v="957" actId="20577"/>
          <ac:spMkLst>
            <pc:docMk/>
            <pc:sldMk cId="4219026497" sldId="330"/>
            <ac:spMk id="2" creationId="{0EDB92DB-FD79-4CA5-89E3-8F84282449A8}"/>
          </ac:spMkLst>
        </pc:spChg>
        <pc:spChg chg="add mod">
          <ac:chgData name="Михаил Попов" userId="1ff28dec684c2c56" providerId="LiveId" clId="{645FD6D3-76D6-4218-912A-24EFF73AD089}" dt="2020-11-15T12:51:24.582" v="960" actId="1076"/>
          <ac:spMkLst>
            <pc:docMk/>
            <pc:sldMk cId="4219026497" sldId="330"/>
            <ac:spMk id="6" creationId="{8311A218-57CE-49C1-8F74-6DAC796687DE}"/>
          </ac:spMkLst>
        </pc:spChg>
        <pc:spChg chg="mod">
          <ac:chgData name="Михаил Попов" userId="1ff28dec684c2c56" providerId="LiveId" clId="{645FD6D3-76D6-4218-912A-24EFF73AD089}" dt="2020-11-15T12:51:16.131" v="958" actId="20577"/>
          <ac:spMkLst>
            <pc:docMk/>
            <pc:sldMk cId="4219026497" sldId="330"/>
            <ac:spMk id="9" creationId="{E8515EC4-DBE1-4324-A7FB-52458F9308CC}"/>
          </ac:spMkLst>
        </pc:spChg>
      </pc:sldChg>
      <pc:sldChg chg="modSp add mod">
        <pc:chgData name="Михаил Попов" userId="1ff28dec684c2c56" providerId="LiveId" clId="{645FD6D3-76D6-4218-912A-24EFF73AD089}" dt="2020-11-15T12:53:42.548" v="1043" actId="1037"/>
        <pc:sldMkLst>
          <pc:docMk/>
          <pc:sldMk cId="1224093730" sldId="331"/>
        </pc:sldMkLst>
        <pc:spChg chg="mod">
          <ac:chgData name="Михаил Попов" userId="1ff28dec684c2c56" providerId="LiveId" clId="{645FD6D3-76D6-4218-912A-24EFF73AD089}" dt="2020-11-15T12:51:39.136" v="962" actId="20577"/>
          <ac:spMkLst>
            <pc:docMk/>
            <pc:sldMk cId="1224093730" sldId="331"/>
            <ac:spMk id="2" creationId="{0EDB92DB-FD79-4CA5-89E3-8F84282449A8}"/>
          </ac:spMkLst>
        </pc:spChg>
        <pc:spChg chg="mod">
          <ac:chgData name="Михаил Попов" userId="1ff28dec684c2c56" providerId="LiveId" clId="{645FD6D3-76D6-4218-912A-24EFF73AD089}" dt="2020-11-15T12:53:42.548" v="1043" actId="1037"/>
          <ac:spMkLst>
            <pc:docMk/>
            <pc:sldMk cId="1224093730" sldId="331"/>
            <ac:spMk id="6" creationId="{8311A218-57CE-49C1-8F74-6DAC796687DE}"/>
          </ac:spMkLst>
        </pc:spChg>
      </pc:sldChg>
      <pc:sldChg chg="modSp add mod">
        <pc:chgData name="Михаил Попов" userId="1ff28dec684c2c56" providerId="LiveId" clId="{645FD6D3-76D6-4218-912A-24EFF73AD089}" dt="2020-11-15T12:53:56.691" v="1045" actId="1037"/>
        <pc:sldMkLst>
          <pc:docMk/>
          <pc:sldMk cId="287478928" sldId="332"/>
        </pc:sldMkLst>
        <pc:spChg chg="mod">
          <ac:chgData name="Михаил Попов" userId="1ff28dec684c2c56" providerId="LiveId" clId="{645FD6D3-76D6-4218-912A-24EFF73AD089}" dt="2020-11-15T12:51:55.176" v="968" actId="20577"/>
          <ac:spMkLst>
            <pc:docMk/>
            <pc:sldMk cId="287478928" sldId="332"/>
            <ac:spMk id="2" creationId="{0EDB92DB-FD79-4CA5-89E3-8F84282449A8}"/>
          </ac:spMkLst>
        </pc:spChg>
        <pc:spChg chg="mod">
          <ac:chgData name="Михаил Попов" userId="1ff28dec684c2c56" providerId="LiveId" clId="{645FD6D3-76D6-4218-912A-24EFF73AD089}" dt="2020-11-15T12:53:56.691" v="1045" actId="1037"/>
          <ac:spMkLst>
            <pc:docMk/>
            <pc:sldMk cId="287478928" sldId="332"/>
            <ac:spMk id="6" creationId="{8311A218-57CE-49C1-8F74-6DAC796687DE}"/>
          </ac:spMkLst>
        </pc:spChg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2867174753" sldId="332"/>
        </pc:sldMkLst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1699112927" sldId="333"/>
        </pc:sldMkLst>
      </pc:sldChg>
      <pc:sldChg chg="modSp add mod">
        <pc:chgData name="Михаил Попов" userId="1ff28dec684c2c56" providerId="LiveId" clId="{645FD6D3-76D6-4218-912A-24EFF73AD089}" dt="2020-11-15T12:53:28.331" v="1024" actId="1037"/>
        <pc:sldMkLst>
          <pc:docMk/>
          <pc:sldMk cId="4058595374" sldId="333"/>
        </pc:sldMkLst>
        <pc:spChg chg="mod">
          <ac:chgData name="Михаил Попов" userId="1ff28dec684c2c56" providerId="LiveId" clId="{645FD6D3-76D6-4218-912A-24EFF73AD089}" dt="2020-11-15T12:52:05.387" v="974" actId="20577"/>
          <ac:spMkLst>
            <pc:docMk/>
            <pc:sldMk cId="4058595374" sldId="333"/>
            <ac:spMk id="2" creationId="{0EDB92DB-FD79-4CA5-89E3-8F84282449A8}"/>
          </ac:spMkLst>
        </pc:spChg>
        <pc:spChg chg="mod">
          <ac:chgData name="Михаил Попов" userId="1ff28dec684c2c56" providerId="LiveId" clId="{645FD6D3-76D6-4218-912A-24EFF73AD089}" dt="2020-11-15T12:53:28.331" v="1024" actId="1037"/>
          <ac:spMkLst>
            <pc:docMk/>
            <pc:sldMk cId="4058595374" sldId="333"/>
            <ac:spMk id="6" creationId="{8311A218-57CE-49C1-8F74-6DAC796687DE}"/>
          </ac:spMkLst>
        </pc:spChg>
      </pc:sldChg>
      <pc:sldChg chg="modSp add mod">
        <pc:chgData name="Михаил Попов" userId="1ff28dec684c2c56" providerId="LiveId" clId="{645FD6D3-76D6-4218-912A-24EFF73AD089}" dt="2020-11-15T12:53:21.989" v="1011" actId="1037"/>
        <pc:sldMkLst>
          <pc:docMk/>
          <pc:sldMk cId="736141713" sldId="334"/>
        </pc:sldMkLst>
        <pc:spChg chg="mod">
          <ac:chgData name="Михаил Попов" userId="1ff28dec684c2c56" providerId="LiveId" clId="{645FD6D3-76D6-4218-912A-24EFF73AD089}" dt="2020-11-15T12:52:13.706" v="980" actId="20577"/>
          <ac:spMkLst>
            <pc:docMk/>
            <pc:sldMk cId="736141713" sldId="334"/>
            <ac:spMk id="2" creationId="{0EDB92DB-FD79-4CA5-89E3-8F84282449A8}"/>
          </ac:spMkLst>
        </pc:spChg>
        <pc:spChg chg="mod">
          <ac:chgData name="Михаил Попов" userId="1ff28dec684c2c56" providerId="LiveId" clId="{645FD6D3-76D6-4218-912A-24EFF73AD089}" dt="2020-11-15T12:53:21.989" v="1011" actId="1037"/>
          <ac:spMkLst>
            <pc:docMk/>
            <pc:sldMk cId="736141713" sldId="334"/>
            <ac:spMk id="6" creationId="{8311A218-57CE-49C1-8F74-6DAC796687DE}"/>
          </ac:spMkLst>
        </pc:spChg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2479419012" sldId="334"/>
        </pc:sldMkLst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1626877007" sldId="335"/>
        </pc:sldMkLst>
      </pc:sldChg>
      <pc:sldChg chg="addSp delSp modSp add mod">
        <pc:chgData name="Михаил Попов" userId="1ff28dec684c2c56" providerId="LiveId" clId="{645FD6D3-76D6-4218-912A-24EFF73AD089}" dt="2020-11-15T12:53:04.795" v="993" actId="1076"/>
        <pc:sldMkLst>
          <pc:docMk/>
          <pc:sldMk cId="3095593576" sldId="335"/>
        </pc:sldMkLst>
        <pc:spChg chg="mod">
          <ac:chgData name="Михаил Попов" userId="1ff28dec684c2c56" providerId="LiveId" clId="{645FD6D3-76D6-4218-912A-24EFF73AD089}" dt="2020-11-15T12:52:34.032" v="986" actId="20577"/>
          <ac:spMkLst>
            <pc:docMk/>
            <pc:sldMk cId="3095593576" sldId="335"/>
            <ac:spMk id="2" creationId="{0EDB92DB-FD79-4CA5-89E3-8F84282449A8}"/>
          </ac:spMkLst>
        </pc:spChg>
        <pc:spChg chg="del">
          <ac:chgData name="Михаил Попов" userId="1ff28dec684c2c56" providerId="LiveId" clId="{645FD6D3-76D6-4218-912A-24EFF73AD089}" dt="2020-11-15T12:52:39.820" v="987" actId="478"/>
          <ac:spMkLst>
            <pc:docMk/>
            <pc:sldMk cId="3095593576" sldId="335"/>
            <ac:spMk id="6" creationId="{8311A218-57CE-49C1-8F74-6DAC796687DE}"/>
          </ac:spMkLst>
        </pc:spChg>
        <pc:spChg chg="add mod">
          <ac:chgData name="Михаил Попов" userId="1ff28dec684c2c56" providerId="LiveId" clId="{645FD6D3-76D6-4218-912A-24EFF73AD089}" dt="2020-11-15T12:53:04.795" v="993" actId="1076"/>
          <ac:spMkLst>
            <pc:docMk/>
            <pc:sldMk cId="3095593576" sldId="335"/>
            <ac:spMk id="7" creationId="{A81DE540-3E14-46EE-8BDA-21BCB7D9FCFA}"/>
          </ac:spMkLst>
        </pc:spChg>
        <pc:spChg chg="mod">
          <ac:chgData name="Михаил Попов" userId="1ff28dec684c2c56" providerId="LiveId" clId="{645FD6D3-76D6-4218-912A-24EFF73AD089}" dt="2020-11-15T12:52:42.338" v="988" actId="20577"/>
          <ac:spMkLst>
            <pc:docMk/>
            <pc:sldMk cId="3095593576" sldId="335"/>
            <ac:spMk id="11" creationId="{A16D8216-6411-4812-A115-4BAA863B45B4}"/>
          </ac:spMkLst>
        </pc:spChg>
        <pc:spChg chg="mod">
          <ac:chgData name="Михаил Попов" userId="1ff28dec684c2c56" providerId="LiveId" clId="{645FD6D3-76D6-4218-912A-24EFF73AD089}" dt="2020-11-15T12:52:46.531" v="989" actId="20577"/>
          <ac:spMkLst>
            <pc:docMk/>
            <pc:sldMk cId="3095593576" sldId="335"/>
            <ac:spMk id="17" creationId="{9133E552-4201-42CA-BD4A-A10A3ABF9BFE}"/>
          </ac:spMkLst>
        </pc:spChg>
        <pc:spChg chg="mod">
          <ac:chgData name="Михаил Попов" userId="1ff28dec684c2c56" providerId="LiveId" clId="{645FD6D3-76D6-4218-912A-24EFF73AD089}" dt="2020-11-15T12:52:48.147" v="990" actId="20577"/>
          <ac:spMkLst>
            <pc:docMk/>
            <pc:sldMk cId="3095593576" sldId="335"/>
            <ac:spMk id="19" creationId="{DEA818D6-610F-4DEC-9DC9-CFEA4CBE0080}"/>
          </ac:spMkLst>
        </pc:spChg>
        <pc:spChg chg="mod">
          <ac:chgData name="Михаил Попов" userId="1ff28dec684c2c56" providerId="LiveId" clId="{645FD6D3-76D6-4218-912A-24EFF73AD089}" dt="2020-11-15T12:52:51.107" v="991" actId="20577"/>
          <ac:spMkLst>
            <pc:docMk/>
            <pc:sldMk cId="3095593576" sldId="335"/>
            <ac:spMk id="21" creationId="{66C1D397-EF56-4835-8798-32807ED0C067}"/>
          </ac:spMkLst>
        </pc:spChg>
      </pc:sldChg>
      <pc:sldChg chg="addSp delSp modSp new mod modAnim">
        <pc:chgData name="Михаил Попов" userId="1ff28dec684c2c56" providerId="LiveId" clId="{645FD6D3-76D6-4218-912A-24EFF73AD089}" dt="2020-11-15T13:02:07.668" v="1162"/>
        <pc:sldMkLst>
          <pc:docMk/>
          <pc:sldMk cId="177926073" sldId="336"/>
        </pc:sldMkLst>
        <pc:spChg chg="del">
          <ac:chgData name="Михаил Попов" userId="1ff28dec684c2c56" providerId="LiveId" clId="{645FD6D3-76D6-4218-912A-24EFF73AD089}" dt="2020-11-15T13:00:40.851" v="1104" actId="478"/>
          <ac:spMkLst>
            <pc:docMk/>
            <pc:sldMk cId="177926073" sldId="336"/>
            <ac:spMk id="2" creationId="{877681AA-13BF-409E-90C3-8503864D2E7B}"/>
          </ac:spMkLst>
        </pc:spChg>
        <pc:spChg chg="del">
          <ac:chgData name="Михаил Попов" userId="1ff28dec684c2c56" providerId="LiveId" clId="{645FD6D3-76D6-4218-912A-24EFF73AD089}" dt="2020-11-15T13:00:17.627" v="1099" actId="478"/>
          <ac:spMkLst>
            <pc:docMk/>
            <pc:sldMk cId="177926073" sldId="336"/>
            <ac:spMk id="3" creationId="{5C0302C8-3338-492C-8B0D-B2AC301FFE6A}"/>
          </ac:spMkLst>
        </pc:spChg>
        <pc:spChg chg="add mod">
          <ac:chgData name="Михаил Попов" userId="1ff28dec684c2c56" providerId="LiveId" clId="{645FD6D3-76D6-4218-912A-24EFF73AD089}" dt="2020-11-15T13:01:10.520" v="1153" actId="20577"/>
          <ac:spMkLst>
            <pc:docMk/>
            <pc:sldMk cId="177926073" sldId="336"/>
            <ac:spMk id="6" creationId="{3A31EB15-F8D3-4D3A-B7C8-2D7F8BCEAE88}"/>
          </ac:spMkLst>
        </pc:spChg>
        <pc:spChg chg="add mod">
          <ac:chgData name="Михаил Попов" userId="1ff28dec684c2c56" providerId="LiveId" clId="{645FD6D3-76D6-4218-912A-24EFF73AD089}" dt="2020-11-15T13:02:01.642" v="1161" actId="14100"/>
          <ac:spMkLst>
            <pc:docMk/>
            <pc:sldMk cId="177926073" sldId="336"/>
            <ac:spMk id="7" creationId="{D2A02234-36A4-4252-AE9D-3B3F094C5FFE}"/>
          </ac:spMkLst>
        </pc:spChg>
        <pc:picChg chg="add mod">
          <ac:chgData name="Михаил Попов" userId="1ff28dec684c2c56" providerId="LiveId" clId="{645FD6D3-76D6-4218-912A-24EFF73AD089}" dt="2020-11-15T13:00:25.212" v="1103" actId="1076"/>
          <ac:picMkLst>
            <pc:docMk/>
            <pc:sldMk cId="177926073" sldId="336"/>
            <ac:picMk id="5" creationId="{ABFA1229-60D5-417A-89D4-340E7CE93644}"/>
          </ac:picMkLst>
        </pc:picChg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3592783169" sldId="336"/>
        </pc:sldMkLst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797853275" sldId="337"/>
        </pc:sldMkLst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2685702425" sldId="338"/>
        </pc:sldMkLst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4073570870" sldId="339"/>
        </pc:sldMkLst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1260114489" sldId="340"/>
        </pc:sldMkLst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3122538836" sldId="341"/>
        </pc:sldMkLst>
      </pc:sldChg>
      <pc:sldChg chg="del">
        <pc:chgData name="Михаил Попов" userId="1ff28dec684c2c56" providerId="LiveId" clId="{645FD6D3-76D6-4218-912A-24EFF73AD089}" dt="2020-11-13T09:28:17.125" v="40" actId="47"/>
        <pc:sldMkLst>
          <pc:docMk/>
          <pc:sldMk cId="3182629587" sldId="344"/>
        </pc:sldMkLst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3175120459" sldId="345"/>
        </pc:sldMkLst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269437024" sldId="346"/>
        </pc:sldMkLst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3038789999" sldId="347"/>
        </pc:sldMkLst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1803716540" sldId="348"/>
        </pc:sldMkLst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3956966657" sldId="349"/>
        </pc:sldMkLst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3186372418" sldId="350"/>
        </pc:sldMkLst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4144171693" sldId="351"/>
        </pc:sldMkLst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1360407573" sldId="352"/>
        </pc:sldMkLst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2967099527" sldId="353"/>
        </pc:sldMkLst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532412529" sldId="354"/>
        </pc:sldMkLst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1155852435" sldId="355"/>
        </pc:sldMkLst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890601208" sldId="356"/>
        </pc:sldMkLst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3867762550" sldId="357"/>
        </pc:sldMkLst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94133300" sldId="358"/>
        </pc:sldMkLst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120125742" sldId="359"/>
        </pc:sldMkLst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375279926" sldId="360"/>
        </pc:sldMkLst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2903705307" sldId="361"/>
        </pc:sldMkLst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2079305523" sldId="362"/>
        </pc:sldMkLst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3925143317" sldId="363"/>
        </pc:sldMkLst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170828317" sldId="364"/>
        </pc:sldMkLst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2336584361" sldId="366"/>
        </pc:sldMkLst>
      </pc:sldChg>
    </pc:docChg>
  </pc:docChgLst>
  <pc:docChgLst>
    <pc:chgData name="Михаил Попов" userId="1ff28dec684c2c56" providerId="LiveId" clId="{A13AE8DE-23F7-46BB-A3D5-C442ADF1D8E9}"/>
    <pc:docChg chg="custSel modSld">
      <pc:chgData name="Михаил Попов" userId="1ff28dec684c2c56" providerId="LiveId" clId="{A13AE8DE-23F7-46BB-A3D5-C442ADF1D8E9}" dt="2020-10-30T06:59:45.283" v="43" actId="20577"/>
      <pc:docMkLst>
        <pc:docMk/>
      </pc:docMkLst>
      <pc:sldChg chg="delSp modSp mod">
        <pc:chgData name="Михаил Попов" userId="1ff28dec684c2c56" providerId="LiveId" clId="{A13AE8DE-23F7-46BB-A3D5-C442ADF1D8E9}" dt="2020-10-30T06:59:45.283" v="43" actId="20577"/>
        <pc:sldMkLst>
          <pc:docMk/>
          <pc:sldMk cId="1796929494" sldId="312"/>
        </pc:sldMkLst>
        <pc:spChg chg="mod">
          <ac:chgData name="Михаил Попов" userId="1ff28dec684c2c56" providerId="LiveId" clId="{A13AE8DE-23F7-46BB-A3D5-C442ADF1D8E9}" dt="2020-10-30T06:59:11.424" v="42" actId="255"/>
          <ac:spMkLst>
            <pc:docMk/>
            <pc:sldMk cId="1796929494" sldId="312"/>
            <ac:spMk id="2" creationId="{FF124712-CE3D-4918-AFA8-7D020B15051E}"/>
          </ac:spMkLst>
        </pc:spChg>
        <pc:spChg chg="mod">
          <ac:chgData name="Михаил Попов" userId="1ff28dec684c2c56" providerId="LiveId" clId="{A13AE8DE-23F7-46BB-A3D5-C442ADF1D8E9}" dt="2020-10-30T06:59:45.283" v="43" actId="20577"/>
          <ac:spMkLst>
            <pc:docMk/>
            <pc:sldMk cId="1796929494" sldId="312"/>
            <ac:spMk id="3" creationId="{428FA8B8-3D63-4875-A518-F84390C28ACE}"/>
          </ac:spMkLst>
        </pc:spChg>
        <pc:spChg chg="del">
          <ac:chgData name="Михаил Попов" userId="1ff28dec684c2c56" providerId="LiveId" clId="{A13AE8DE-23F7-46BB-A3D5-C442ADF1D8E9}" dt="2020-10-30T06:57:48.428" v="0" actId="478"/>
          <ac:spMkLst>
            <pc:docMk/>
            <pc:sldMk cId="1796929494" sldId="312"/>
            <ac:spMk id="4" creationId="{340FA7E4-C32C-43C6-9CA4-4B83008BA8F8}"/>
          </ac:spMkLst>
        </pc:spChg>
      </pc:sldChg>
    </pc:docChg>
  </pc:docChgLst>
  <pc:docChgLst>
    <pc:chgData name="Михаил Попов" userId="1ff28dec684c2c56" providerId="LiveId" clId="{96ABE732-4C84-4584-9723-1AFEDC5D5A48}"/>
    <pc:docChg chg="undo custSel modSld">
      <pc:chgData name="Михаил Попов" userId="1ff28dec684c2c56" providerId="LiveId" clId="{96ABE732-4C84-4584-9723-1AFEDC5D5A48}" dt="2020-11-15T13:41:12.178" v="56" actId="1076"/>
      <pc:docMkLst>
        <pc:docMk/>
      </pc:docMkLst>
      <pc:sldChg chg="addSp modSp mod modAnim">
        <pc:chgData name="Михаил Попов" userId="1ff28dec684c2c56" providerId="LiveId" clId="{96ABE732-4C84-4584-9723-1AFEDC5D5A48}" dt="2020-11-15T13:41:12.178" v="56" actId="1076"/>
        <pc:sldMkLst>
          <pc:docMk/>
          <pc:sldMk cId="1140925112" sldId="324"/>
        </pc:sldMkLst>
        <pc:picChg chg="add mod">
          <ac:chgData name="Михаил Попов" userId="1ff28dec684c2c56" providerId="LiveId" clId="{96ABE732-4C84-4584-9723-1AFEDC5D5A48}" dt="2020-11-15T13:41:12.178" v="56" actId="1076"/>
          <ac:picMkLst>
            <pc:docMk/>
            <pc:sldMk cId="1140925112" sldId="324"/>
            <ac:picMk id="4" creationId="{3ADD14CC-3B39-40E4-A7C4-8C168876212B}"/>
          </ac:picMkLst>
        </pc:picChg>
      </pc:sldChg>
    </pc:docChg>
  </pc:docChgLst>
  <pc:docChgLst>
    <pc:chgData name="Михаил Попов" userId="1ff28dec684c2c56" providerId="LiveId" clId="{A23609AB-E1E1-461E-80CD-9A7CF1188D8A}"/>
    <pc:docChg chg="undo custSel addSld delSld modSld sldOrd">
      <pc:chgData name="Михаил Попов" userId="1ff28dec684c2c56" providerId="LiveId" clId="{A23609AB-E1E1-461E-80CD-9A7CF1188D8A}" dt="2020-10-30T15:55:23.985" v="2547" actId="20577"/>
      <pc:docMkLst>
        <pc:docMk/>
      </pc:docMkLst>
      <pc:sldChg chg="addSp modSp mod">
        <pc:chgData name="Михаил Попов" userId="1ff28dec684c2c56" providerId="LiveId" clId="{A23609AB-E1E1-461E-80CD-9A7CF1188D8A}" dt="2020-10-30T14:56:20.062" v="2065" actId="1076"/>
        <pc:sldMkLst>
          <pc:docMk/>
          <pc:sldMk cId="3285919852" sldId="257"/>
        </pc:sldMkLst>
        <pc:spChg chg="add mod">
          <ac:chgData name="Михаил Попов" userId="1ff28dec684c2c56" providerId="LiveId" clId="{A23609AB-E1E1-461E-80CD-9A7CF1188D8A}" dt="2020-10-30T13:51:13.849" v="1154"/>
          <ac:spMkLst>
            <pc:docMk/>
            <pc:sldMk cId="3285919852" sldId="257"/>
            <ac:spMk id="3" creationId="{44E5950B-2B71-466E-B058-E641EF4F511B}"/>
          </ac:spMkLst>
        </pc:spChg>
        <pc:picChg chg="mod">
          <ac:chgData name="Михаил Попов" userId="1ff28dec684c2c56" providerId="LiveId" clId="{A23609AB-E1E1-461E-80CD-9A7CF1188D8A}" dt="2020-10-30T14:56:20.062" v="2065" actId="1076"/>
          <ac:picMkLst>
            <pc:docMk/>
            <pc:sldMk cId="3285919852" sldId="257"/>
            <ac:picMk id="4" creationId="{71E00C29-1734-4885-990E-F44C35A5F754}"/>
          </ac:picMkLst>
        </pc:picChg>
      </pc:sldChg>
      <pc:sldChg chg="addSp delSp modSp mod">
        <pc:chgData name="Михаил Попов" userId="1ff28dec684c2c56" providerId="LiveId" clId="{A23609AB-E1E1-461E-80CD-9A7CF1188D8A}" dt="2020-10-30T13:52:16.710" v="1160" actId="1076"/>
        <pc:sldMkLst>
          <pc:docMk/>
          <pc:sldMk cId="1913415171" sldId="258"/>
        </pc:sldMkLst>
        <pc:spChg chg="add mod">
          <ac:chgData name="Михаил Попов" userId="1ff28dec684c2c56" providerId="LiveId" clId="{A23609AB-E1E1-461E-80CD-9A7CF1188D8A}" dt="2020-10-30T13:51:14.866" v="1155"/>
          <ac:spMkLst>
            <pc:docMk/>
            <pc:sldMk cId="1913415171" sldId="258"/>
            <ac:spMk id="5" creationId="{32C792DE-3E4E-4B07-A20F-51B91D9AE486}"/>
          </ac:spMkLst>
        </pc:spChg>
        <pc:picChg chg="add mod">
          <ac:chgData name="Михаил Попов" userId="1ff28dec684c2c56" providerId="LiveId" clId="{A23609AB-E1E1-461E-80CD-9A7CF1188D8A}" dt="2020-10-30T13:52:16.710" v="1160" actId="1076"/>
          <ac:picMkLst>
            <pc:docMk/>
            <pc:sldMk cId="1913415171" sldId="258"/>
            <ac:picMk id="3" creationId="{EFE7AFA3-D500-488C-A443-6758FD7785EB}"/>
          </ac:picMkLst>
        </pc:picChg>
        <pc:picChg chg="del">
          <ac:chgData name="Михаил Попов" userId="1ff28dec684c2c56" providerId="LiveId" clId="{A23609AB-E1E1-461E-80CD-9A7CF1188D8A}" dt="2020-10-30T13:50:52.459" v="1149" actId="478"/>
          <ac:picMkLst>
            <pc:docMk/>
            <pc:sldMk cId="1913415171" sldId="258"/>
            <ac:picMk id="4" creationId="{62F80A51-0637-4783-8B67-DB030A32A9FA}"/>
          </ac:picMkLst>
        </pc:picChg>
      </pc:sldChg>
      <pc:sldChg chg="addSp delSp modSp mod modAnim">
        <pc:chgData name="Михаил Попов" userId="1ff28dec684c2c56" providerId="LiveId" clId="{A23609AB-E1E1-461E-80CD-9A7CF1188D8A}" dt="2020-10-30T15:16:29.932" v="2474"/>
        <pc:sldMkLst>
          <pc:docMk/>
          <pc:sldMk cId="1309925446" sldId="259"/>
        </pc:sldMkLst>
        <pc:spChg chg="add mod">
          <ac:chgData name="Михаил Попов" userId="1ff28dec684c2c56" providerId="LiveId" clId="{A23609AB-E1E1-461E-80CD-9A7CF1188D8A}" dt="2020-10-30T13:59:52.521" v="1188"/>
          <ac:spMkLst>
            <pc:docMk/>
            <pc:sldMk cId="1309925446" sldId="259"/>
            <ac:spMk id="5" creationId="{ED9DDDA0-AD8B-41D1-9B33-F0CBE632F91F}"/>
          </ac:spMkLst>
        </pc:spChg>
        <pc:picChg chg="add mod">
          <ac:chgData name="Михаил Попов" userId="1ff28dec684c2c56" providerId="LiveId" clId="{A23609AB-E1E1-461E-80CD-9A7CF1188D8A}" dt="2020-10-30T14:48:53.019" v="1906" actId="1076"/>
          <ac:picMkLst>
            <pc:docMk/>
            <pc:sldMk cId="1309925446" sldId="259"/>
            <ac:picMk id="3" creationId="{D10B0B66-33DF-49BD-B01C-2CB67533D2D2}"/>
          </ac:picMkLst>
        </pc:picChg>
        <pc:picChg chg="del">
          <ac:chgData name="Михаил Попов" userId="1ff28dec684c2c56" providerId="LiveId" clId="{A23609AB-E1E1-461E-80CD-9A7CF1188D8A}" dt="2020-10-30T13:59:41.059" v="1184" actId="478"/>
          <ac:picMkLst>
            <pc:docMk/>
            <pc:sldMk cId="1309925446" sldId="259"/>
            <ac:picMk id="4" creationId="{7D4864FE-796E-4682-BE09-BE9E7450DFAD}"/>
          </ac:picMkLst>
        </pc:picChg>
        <pc:picChg chg="add del">
          <ac:chgData name="Михаил Попов" userId="1ff28dec684c2c56" providerId="LiveId" clId="{A23609AB-E1E1-461E-80CD-9A7CF1188D8A}" dt="2020-10-30T14:08:01.525" v="1270" actId="22"/>
          <ac:picMkLst>
            <pc:docMk/>
            <pc:sldMk cId="1309925446" sldId="259"/>
            <ac:picMk id="7" creationId="{9D39040D-1605-49C7-BD71-AB15A9BF790B}"/>
          </ac:picMkLst>
        </pc:picChg>
        <pc:picChg chg="add mod">
          <ac:chgData name="Михаил Попов" userId="1ff28dec684c2c56" providerId="LiveId" clId="{A23609AB-E1E1-461E-80CD-9A7CF1188D8A}" dt="2020-10-30T14:08:25.784" v="1274" actId="1076"/>
          <ac:picMkLst>
            <pc:docMk/>
            <pc:sldMk cId="1309925446" sldId="259"/>
            <ac:picMk id="9" creationId="{851890A4-3CBE-41CE-825B-3F29414190C0}"/>
          </ac:picMkLst>
        </pc:picChg>
      </pc:sldChg>
      <pc:sldChg chg="delSp add del mod delAnim">
        <pc:chgData name="Михаил Попов" userId="1ff28dec684c2c56" providerId="LiveId" clId="{A23609AB-E1E1-461E-80CD-9A7CF1188D8A}" dt="2020-10-30T14:02:35.777" v="1217" actId="47"/>
        <pc:sldMkLst>
          <pc:docMk/>
          <pc:sldMk cId="917498509" sldId="270"/>
        </pc:sldMkLst>
        <pc:spChg chg="del">
          <ac:chgData name="Михаил Попов" userId="1ff28dec684c2c56" providerId="LiveId" clId="{A23609AB-E1E1-461E-80CD-9A7CF1188D8A}" dt="2020-10-30T14:00:33.877" v="1192" actId="478"/>
          <ac:spMkLst>
            <pc:docMk/>
            <pc:sldMk cId="917498509" sldId="270"/>
            <ac:spMk id="6" creationId="{9875E557-EDA5-4D6E-BA6C-85413F4BA715}"/>
          </ac:spMkLst>
        </pc:spChg>
        <pc:spChg chg="del">
          <ac:chgData name="Михаил Попов" userId="1ff28dec684c2c56" providerId="LiveId" clId="{A23609AB-E1E1-461E-80CD-9A7CF1188D8A}" dt="2020-10-30T14:00:38.340" v="1194" actId="21"/>
          <ac:spMkLst>
            <pc:docMk/>
            <pc:sldMk cId="917498509" sldId="270"/>
            <ac:spMk id="9" creationId="{E2B66CF6-E96B-4D07-ADD8-A353B821E747}"/>
          </ac:spMkLst>
        </pc:spChg>
        <pc:picChg chg="del">
          <ac:chgData name="Михаил Попов" userId="1ff28dec684c2c56" providerId="LiveId" clId="{A23609AB-E1E1-461E-80CD-9A7CF1188D8A}" dt="2020-10-30T14:00:34.540" v="1193" actId="478"/>
          <ac:picMkLst>
            <pc:docMk/>
            <pc:sldMk cId="917498509" sldId="270"/>
            <ac:picMk id="5" creationId="{0E7CAB8C-3F12-4815-B6ED-D0806A8B4BDB}"/>
          </ac:picMkLst>
        </pc:picChg>
        <pc:picChg chg="del">
          <ac:chgData name="Михаил Попов" userId="1ff28dec684c2c56" providerId="LiveId" clId="{A23609AB-E1E1-461E-80CD-9A7CF1188D8A}" dt="2020-10-30T14:00:38.340" v="1194" actId="21"/>
          <ac:picMkLst>
            <pc:docMk/>
            <pc:sldMk cId="917498509" sldId="270"/>
            <ac:picMk id="7" creationId="{8AD67E38-94D1-4D2B-A6CF-D3D6C31C7827}"/>
          </ac:picMkLst>
        </pc:picChg>
      </pc:sldChg>
      <pc:sldChg chg="addSp modSp mod ord">
        <pc:chgData name="Михаил Попов" userId="1ff28dec684c2c56" providerId="LiveId" clId="{A23609AB-E1E1-461E-80CD-9A7CF1188D8A}" dt="2020-10-30T15:21:27.303" v="2513" actId="1076"/>
        <pc:sldMkLst>
          <pc:docMk/>
          <pc:sldMk cId="2160022030" sldId="277"/>
        </pc:sldMkLst>
        <pc:spChg chg="add mod">
          <ac:chgData name="Михаил Попов" userId="1ff28dec684c2c56" providerId="LiveId" clId="{A23609AB-E1E1-461E-80CD-9A7CF1188D8A}" dt="2020-10-30T15:21:01.161" v="2509" actId="20577"/>
          <ac:spMkLst>
            <pc:docMk/>
            <pc:sldMk cId="2160022030" sldId="277"/>
            <ac:spMk id="3" creationId="{C98CA35F-6B4C-49A9-8596-3B015C7D9AA0}"/>
          </ac:spMkLst>
        </pc:spChg>
        <pc:picChg chg="mod">
          <ac:chgData name="Михаил Попов" userId="1ff28dec684c2c56" providerId="LiveId" clId="{A23609AB-E1E1-461E-80CD-9A7CF1188D8A}" dt="2020-10-30T15:21:27.303" v="2513" actId="1076"/>
          <ac:picMkLst>
            <pc:docMk/>
            <pc:sldMk cId="2160022030" sldId="277"/>
            <ac:picMk id="4" creationId="{92630ABA-6EAD-4D44-98D5-EDF91B3E9B53}"/>
          </ac:picMkLst>
        </pc:picChg>
      </pc:sldChg>
      <pc:sldChg chg="addSp modSp mod ord">
        <pc:chgData name="Михаил Попов" userId="1ff28dec684c2c56" providerId="LiveId" clId="{A23609AB-E1E1-461E-80CD-9A7CF1188D8A}" dt="2020-10-30T15:21:48.105" v="2516" actId="1076"/>
        <pc:sldMkLst>
          <pc:docMk/>
          <pc:sldMk cId="4008107748" sldId="278"/>
        </pc:sldMkLst>
        <pc:spChg chg="add mod">
          <ac:chgData name="Михаил Попов" userId="1ff28dec684c2c56" providerId="LiveId" clId="{A23609AB-E1E1-461E-80CD-9A7CF1188D8A}" dt="2020-10-30T15:21:15.401" v="2510"/>
          <ac:spMkLst>
            <pc:docMk/>
            <pc:sldMk cId="4008107748" sldId="278"/>
            <ac:spMk id="3" creationId="{8D409654-7B02-4B10-A488-83E0F41C758A}"/>
          </ac:spMkLst>
        </pc:spChg>
        <pc:picChg chg="mod">
          <ac:chgData name="Михаил Попов" userId="1ff28dec684c2c56" providerId="LiveId" clId="{A23609AB-E1E1-461E-80CD-9A7CF1188D8A}" dt="2020-10-30T15:21:48.105" v="2516" actId="1076"/>
          <ac:picMkLst>
            <pc:docMk/>
            <pc:sldMk cId="4008107748" sldId="278"/>
            <ac:picMk id="4" creationId="{FD02A48B-C854-4B51-B00D-EA08A94CBBD1}"/>
          </ac:picMkLst>
        </pc:picChg>
      </pc:sldChg>
      <pc:sldChg chg="addSp delSp modSp add mod delAnim modAnim">
        <pc:chgData name="Михаил Попов" userId="1ff28dec684c2c56" providerId="LiveId" clId="{A23609AB-E1E1-461E-80CD-9A7CF1188D8A}" dt="2020-10-30T15:12:31.689" v="2472"/>
        <pc:sldMkLst>
          <pc:docMk/>
          <pc:sldMk cId="2749889039" sldId="293"/>
        </pc:sldMkLst>
        <pc:spChg chg="mod">
          <ac:chgData name="Михаил Попов" userId="1ff28dec684c2c56" providerId="LiveId" clId="{A23609AB-E1E1-461E-80CD-9A7CF1188D8A}" dt="2020-10-30T14:01:27.280" v="1211" actId="1076"/>
          <ac:spMkLst>
            <pc:docMk/>
            <pc:sldMk cId="2749889039" sldId="293"/>
            <ac:spMk id="3" creationId="{2EDB5FAB-1844-48B2-B255-15E26155D7D1}"/>
          </ac:spMkLst>
        </pc:spChg>
        <pc:spChg chg="add mod">
          <ac:chgData name="Михаил Попов" userId="1ff28dec684c2c56" providerId="LiveId" clId="{A23609AB-E1E1-461E-80CD-9A7CF1188D8A}" dt="2020-10-30T15:12:14.413" v="2470" actId="1035"/>
          <ac:spMkLst>
            <pc:docMk/>
            <pc:sldMk cId="2749889039" sldId="293"/>
            <ac:spMk id="14" creationId="{8420D841-DAB5-4592-964A-127AC537C0D4}"/>
          </ac:spMkLst>
        </pc:spChg>
        <pc:picChg chg="del">
          <ac:chgData name="Михаил Попов" userId="1ff28dec684c2c56" providerId="LiveId" clId="{A23609AB-E1E1-461E-80CD-9A7CF1188D8A}" dt="2020-10-30T14:00:47.668" v="1198" actId="478"/>
          <ac:picMkLst>
            <pc:docMk/>
            <pc:sldMk cId="2749889039" sldId="293"/>
            <ac:picMk id="5" creationId="{067E9D84-3095-4578-A89E-A5A68840E182}"/>
          </ac:picMkLst>
        </pc:picChg>
        <pc:picChg chg="del">
          <ac:chgData name="Михаил Попов" userId="1ff28dec684c2c56" providerId="LiveId" clId="{A23609AB-E1E1-461E-80CD-9A7CF1188D8A}" dt="2020-10-30T14:00:48.195" v="1199" actId="478"/>
          <ac:picMkLst>
            <pc:docMk/>
            <pc:sldMk cId="2749889039" sldId="293"/>
            <ac:picMk id="6" creationId="{6E58E348-DE01-4381-9488-1AB8F7CABED8}"/>
          </ac:picMkLst>
        </pc:picChg>
        <pc:picChg chg="mod modCrop">
          <ac:chgData name="Михаил Попов" userId="1ff28dec684c2c56" providerId="LiveId" clId="{A23609AB-E1E1-461E-80CD-9A7CF1188D8A}" dt="2020-10-30T14:01:35.156" v="1212" actId="1076"/>
          <ac:picMkLst>
            <pc:docMk/>
            <pc:sldMk cId="2749889039" sldId="293"/>
            <ac:picMk id="7" creationId="{5CCDF136-83A6-470F-9893-091D0419F201}"/>
          </ac:picMkLst>
        </pc:picChg>
        <pc:picChg chg="del mod">
          <ac:chgData name="Михаил Попов" userId="1ff28dec684c2c56" providerId="LiveId" clId="{A23609AB-E1E1-461E-80CD-9A7CF1188D8A}" dt="2020-10-30T14:00:54.140" v="1203" actId="478"/>
          <ac:picMkLst>
            <pc:docMk/>
            <pc:sldMk cId="2749889039" sldId="293"/>
            <ac:picMk id="8" creationId="{BE38D042-C806-4D8E-9927-440BD8353C62}"/>
          </ac:picMkLst>
        </pc:picChg>
        <pc:picChg chg="del">
          <ac:chgData name="Михаил Попов" userId="1ff28dec684c2c56" providerId="LiveId" clId="{A23609AB-E1E1-461E-80CD-9A7CF1188D8A}" dt="2020-10-30T14:00:46.707" v="1197" actId="478"/>
          <ac:picMkLst>
            <pc:docMk/>
            <pc:sldMk cId="2749889039" sldId="293"/>
            <ac:picMk id="11" creationId="{8FDEA284-CBB8-4E39-AE3D-4F1384436E5C}"/>
          </ac:picMkLst>
        </pc:picChg>
        <pc:picChg chg="mod">
          <ac:chgData name="Михаил Попов" userId="1ff28dec684c2c56" providerId="LiveId" clId="{A23609AB-E1E1-461E-80CD-9A7CF1188D8A}" dt="2020-10-30T14:02:04.882" v="1215" actId="1076"/>
          <ac:picMkLst>
            <pc:docMk/>
            <pc:sldMk cId="2749889039" sldId="293"/>
            <ac:picMk id="12" creationId="{CD989489-D322-4634-AF65-4ED5C7DB90EC}"/>
          </ac:picMkLst>
        </pc:picChg>
        <pc:picChg chg="add mod modCrop">
          <ac:chgData name="Михаил Попов" userId="1ff28dec684c2c56" providerId="LiveId" clId="{A23609AB-E1E1-461E-80CD-9A7CF1188D8A}" dt="2020-10-30T15:12:14.413" v="2470" actId="1035"/>
          <ac:picMkLst>
            <pc:docMk/>
            <pc:sldMk cId="2749889039" sldId="293"/>
            <ac:picMk id="13" creationId="{8141ABBD-DBFE-45C9-8599-BDEF82C91F77}"/>
          </ac:picMkLst>
        </pc:picChg>
      </pc:sldChg>
      <pc:sldChg chg="modSp modAnim">
        <pc:chgData name="Михаил Попов" userId="1ff28dec684c2c56" providerId="LiveId" clId="{A23609AB-E1E1-461E-80CD-9A7CF1188D8A}" dt="2020-10-30T15:11:59.208" v="2465" actId="20577"/>
        <pc:sldMkLst>
          <pc:docMk/>
          <pc:sldMk cId="1059343981" sldId="313"/>
        </pc:sldMkLst>
        <pc:spChg chg="mod">
          <ac:chgData name="Михаил Попов" userId="1ff28dec684c2c56" providerId="LiveId" clId="{A23609AB-E1E1-461E-80CD-9A7CF1188D8A}" dt="2020-10-30T15:11:59.208" v="2465" actId="20577"/>
          <ac:spMkLst>
            <pc:docMk/>
            <pc:sldMk cId="1059343981" sldId="313"/>
            <ac:spMk id="3" creationId="{2E9103B4-10EA-4D3D-86B5-2B5F5A6EDD1F}"/>
          </ac:spMkLst>
        </pc:spChg>
      </pc:sldChg>
      <pc:sldChg chg="addSp modSp mod ord">
        <pc:chgData name="Михаил Попов" userId="1ff28dec684c2c56" providerId="LiveId" clId="{A23609AB-E1E1-461E-80CD-9A7CF1188D8A}" dt="2020-10-30T14:31:42.864" v="1442"/>
        <pc:sldMkLst>
          <pc:docMk/>
          <pc:sldMk cId="4058259362" sldId="314"/>
        </pc:sldMkLst>
        <pc:spChg chg="add mod">
          <ac:chgData name="Михаил Попов" userId="1ff28dec684c2c56" providerId="LiveId" clId="{A23609AB-E1E1-461E-80CD-9A7CF1188D8A}" dt="2020-10-30T13:03:07.999" v="17" actId="20577"/>
          <ac:spMkLst>
            <pc:docMk/>
            <pc:sldMk cId="4058259362" sldId="314"/>
            <ac:spMk id="3" creationId="{8AC0C3D4-580D-4067-8CCA-F23867BE72DD}"/>
          </ac:spMkLst>
        </pc:spChg>
        <pc:picChg chg="mod">
          <ac:chgData name="Михаил Попов" userId="1ff28dec684c2c56" providerId="LiveId" clId="{A23609AB-E1E1-461E-80CD-9A7CF1188D8A}" dt="2020-10-30T14:31:30.054" v="1440" actId="1076"/>
          <ac:picMkLst>
            <pc:docMk/>
            <pc:sldMk cId="4058259362" sldId="314"/>
            <ac:picMk id="4" creationId="{876F417F-B2A6-4E3B-8A39-84449E955038}"/>
          </ac:picMkLst>
        </pc:picChg>
      </pc:sldChg>
      <pc:sldChg chg="addSp delSp modSp del mod">
        <pc:chgData name="Михаил Попов" userId="1ff28dec684c2c56" providerId="LiveId" clId="{A23609AB-E1E1-461E-80CD-9A7CF1188D8A}" dt="2020-10-30T14:08:55.233" v="1280" actId="47"/>
        <pc:sldMkLst>
          <pc:docMk/>
          <pc:sldMk cId="494644164" sldId="315"/>
        </pc:sldMkLst>
        <pc:spChg chg="add mod">
          <ac:chgData name="Михаил Попов" userId="1ff28dec684c2c56" providerId="LiveId" clId="{A23609AB-E1E1-461E-80CD-9A7CF1188D8A}" dt="2020-10-30T13:53:06.302" v="1183" actId="20577"/>
          <ac:spMkLst>
            <pc:docMk/>
            <pc:sldMk cId="494644164" sldId="315"/>
            <ac:spMk id="3" creationId="{E36A9728-3E10-4B66-A14E-7DD282A6013B}"/>
          </ac:spMkLst>
        </pc:spChg>
        <pc:picChg chg="del">
          <ac:chgData name="Михаил Попов" userId="1ff28dec684c2c56" providerId="LiveId" clId="{A23609AB-E1E1-461E-80CD-9A7CF1188D8A}" dt="2020-10-30T14:05:42.635" v="1218" actId="478"/>
          <ac:picMkLst>
            <pc:docMk/>
            <pc:sldMk cId="494644164" sldId="315"/>
            <ac:picMk id="4" creationId="{EF7CC7C5-1411-4A47-9AA9-58E2E0D82D1E}"/>
          </ac:picMkLst>
        </pc:picChg>
        <pc:picChg chg="add del mod modCrop">
          <ac:chgData name="Михаил Попов" userId="1ff28dec684c2c56" providerId="LiveId" clId="{A23609AB-E1E1-461E-80CD-9A7CF1188D8A}" dt="2020-10-30T14:08:38.195" v="1276" actId="478"/>
          <ac:picMkLst>
            <pc:docMk/>
            <pc:sldMk cId="494644164" sldId="315"/>
            <ac:picMk id="5" creationId="{AED24975-3261-4B02-A526-20F4078B12D7}"/>
          </ac:picMkLst>
        </pc:picChg>
        <pc:picChg chg="add">
          <ac:chgData name="Михаил Попов" userId="1ff28dec684c2c56" providerId="LiveId" clId="{A23609AB-E1E1-461E-80CD-9A7CF1188D8A}" dt="2020-10-30T14:08:38.359" v="1277" actId="22"/>
          <ac:picMkLst>
            <pc:docMk/>
            <pc:sldMk cId="494644164" sldId="315"/>
            <ac:picMk id="7" creationId="{F62A9126-1882-426E-8F43-330A727E3630}"/>
          </ac:picMkLst>
        </pc:picChg>
      </pc:sldChg>
      <pc:sldChg chg="addSp delSp modSp mod modAnim">
        <pc:chgData name="Михаил Попов" userId="1ff28dec684c2c56" providerId="LiveId" clId="{A23609AB-E1E1-461E-80CD-9A7CF1188D8A}" dt="2020-10-30T15:16:53.560" v="2475"/>
        <pc:sldMkLst>
          <pc:docMk/>
          <pc:sldMk cId="2891620665" sldId="316"/>
        </pc:sldMkLst>
        <pc:spChg chg="del">
          <ac:chgData name="Михаил Попов" userId="1ff28dec684c2c56" providerId="LiveId" clId="{A23609AB-E1E1-461E-80CD-9A7CF1188D8A}" dt="2020-10-30T14:07:28.595" v="1228" actId="478"/>
          <ac:spMkLst>
            <pc:docMk/>
            <pc:sldMk cId="2891620665" sldId="316"/>
            <ac:spMk id="5" creationId="{C68AF885-8FFD-4FB8-A028-E0F2082C24A4}"/>
          </ac:spMkLst>
        </pc:spChg>
        <pc:spChg chg="add mod">
          <ac:chgData name="Михаил Попов" userId="1ff28dec684c2c56" providerId="LiveId" clId="{A23609AB-E1E1-461E-80CD-9A7CF1188D8A}" dt="2020-10-30T14:07:37.599" v="1267" actId="20577"/>
          <ac:spMkLst>
            <pc:docMk/>
            <pc:sldMk cId="2891620665" sldId="316"/>
            <ac:spMk id="7" creationId="{4851ACA8-35B3-4951-8B09-B0AEBF6D38FE}"/>
          </ac:spMkLst>
        </pc:spChg>
        <pc:picChg chg="add del">
          <ac:chgData name="Михаил Попов" userId="1ff28dec684c2c56" providerId="LiveId" clId="{A23609AB-E1E1-461E-80CD-9A7CF1188D8A}" dt="2020-10-30T14:08:50.532" v="1278" actId="478"/>
          <ac:picMkLst>
            <pc:docMk/>
            <pc:sldMk cId="2891620665" sldId="316"/>
            <ac:picMk id="2" creationId="{92693F1B-BC87-4C96-A98D-A3B8F77CD2AC}"/>
          </ac:picMkLst>
        </pc:picChg>
        <pc:picChg chg="add">
          <ac:chgData name="Михаил Попов" userId="1ff28dec684c2c56" providerId="LiveId" clId="{A23609AB-E1E1-461E-80CD-9A7CF1188D8A}" dt="2020-10-30T14:08:51.377" v="1279" actId="22"/>
          <ac:picMkLst>
            <pc:docMk/>
            <pc:sldMk cId="2891620665" sldId="316"/>
            <ac:picMk id="3" creationId="{88A06867-CA22-4D82-B5B4-8DDF9616827A}"/>
          </ac:picMkLst>
        </pc:picChg>
        <pc:picChg chg="del">
          <ac:chgData name="Михаил Попов" userId="1ff28dec684c2c56" providerId="LiveId" clId="{A23609AB-E1E1-461E-80CD-9A7CF1188D8A}" dt="2020-10-30T14:16:43.468" v="1281" actId="478"/>
          <ac:picMkLst>
            <pc:docMk/>
            <pc:sldMk cId="2891620665" sldId="316"/>
            <ac:picMk id="4" creationId="{58E0AC6B-B0D9-4DD3-B289-02F4CCFB327B}"/>
          </ac:picMkLst>
        </pc:picChg>
        <pc:picChg chg="del">
          <ac:chgData name="Михаил Попов" userId="1ff28dec684c2c56" providerId="LiveId" clId="{A23609AB-E1E1-461E-80CD-9A7CF1188D8A}" dt="2020-10-30T14:07:56.515" v="1268" actId="478"/>
          <ac:picMkLst>
            <pc:docMk/>
            <pc:sldMk cId="2891620665" sldId="316"/>
            <ac:picMk id="6" creationId="{2C262A3E-7E64-4688-9EF6-DDA948B41ACA}"/>
          </ac:picMkLst>
        </pc:picChg>
        <pc:picChg chg="add mod">
          <ac:chgData name="Михаил Попов" userId="1ff28dec684c2c56" providerId="LiveId" clId="{A23609AB-E1E1-461E-80CD-9A7CF1188D8A}" dt="2020-10-30T14:49:31.229" v="1911" actId="1076"/>
          <ac:picMkLst>
            <pc:docMk/>
            <pc:sldMk cId="2891620665" sldId="316"/>
            <ac:picMk id="11" creationId="{12FE7653-B000-464A-94D3-75DCB54446F5}"/>
          </ac:picMkLst>
        </pc:picChg>
      </pc:sldChg>
      <pc:sldChg chg="addSp delSp modSp mod modAnim">
        <pc:chgData name="Михаил Попов" userId="1ff28dec684c2c56" providerId="LiveId" clId="{A23609AB-E1E1-461E-80CD-9A7CF1188D8A}" dt="2020-10-30T15:19:34.812" v="2493"/>
        <pc:sldMkLst>
          <pc:docMk/>
          <pc:sldMk cId="3229704383" sldId="317"/>
        </pc:sldMkLst>
        <pc:spChg chg="del">
          <ac:chgData name="Михаил Попов" userId="1ff28dec684c2c56" providerId="LiveId" clId="{A23609AB-E1E1-461E-80CD-9A7CF1188D8A}" dt="2020-10-30T14:19:30.260" v="1285" actId="478"/>
          <ac:spMkLst>
            <pc:docMk/>
            <pc:sldMk cId="3229704383" sldId="317"/>
            <ac:spMk id="6" creationId="{5A56D31E-DB50-4B44-9EC2-FAF2AFF73780}"/>
          </ac:spMkLst>
        </pc:spChg>
        <pc:spChg chg="add mod">
          <ac:chgData name="Михаил Попов" userId="1ff28dec684c2c56" providerId="LiveId" clId="{A23609AB-E1E1-461E-80CD-9A7CF1188D8A}" dt="2020-10-30T14:19:43.505" v="1320" actId="20577"/>
          <ac:spMkLst>
            <pc:docMk/>
            <pc:sldMk cId="3229704383" sldId="317"/>
            <ac:spMk id="8" creationId="{2FB62785-3575-4EA4-9241-902C444B2B5D}"/>
          </ac:spMkLst>
        </pc:spChg>
        <pc:picChg chg="add mod">
          <ac:chgData name="Михаил Попов" userId="1ff28dec684c2c56" providerId="LiveId" clId="{A23609AB-E1E1-461E-80CD-9A7CF1188D8A}" dt="2020-10-30T14:49:24.096" v="1910" actId="1076"/>
          <ac:picMkLst>
            <pc:docMk/>
            <pc:sldMk cId="3229704383" sldId="317"/>
            <ac:picMk id="3" creationId="{DA6276F5-6155-4DE8-BBB9-60CC317DF167}"/>
          </ac:picMkLst>
        </pc:picChg>
        <pc:picChg chg="add">
          <ac:chgData name="Михаил Попов" userId="1ff28dec684c2c56" providerId="LiveId" clId="{A23609AB-E1E1-461E-80CD-9A7CF1188D8A}" dt="2020-10-30T14:25:56.175" v="1326" actId="22"/>
          <ac:picMkLst>
            <pc:docMk/>
            <pc:sldMk cId="3229704383" sldId="317"/>
            <ac:picMk id="4" creationId="{8FD54431-5DC8-435B-A696-E2244166865A}"/>
          </ac:picMkLst>
        </pc:picChg>
        <pc:picChg chg="del">
          <ac:chgData name="Михаил Попов" userId="1ff28dec684c2c56" providerId="LiveId" clId="{A23609AB-E1E1-461E-80CD-9A7CF1188D8A}" dt="2020-10-30T14:25:46.084" v="1321" actId="478"/>
          <ac:picMkLst>
            <pc:docMk/>
            <pc:sldMk cId="3229704383" sldId="317"/>
            <ac:picMk id="5" creationId="{1B672ABE-2C7F-493A-9D23-C9F7A29F7ADD}"/>
          </ac:picMkLst>
        </pc:picChg>
        <pc:picChg chg="del">
          <ac:chgData name="Михаил Попов" userId="1ff28dec684c2c56" providerId="LiveId" clId="{A23609AB-E1E1-461E-80CD-9A7CF1188D8A}" dt="2020-10-30T14:25:55.827" v="1325" actId="478"/>
          <ac:picMkLst>
            <pc:docMk/>
            <pc:sldMk cId="3229704383" sldId="317"/>
            <ac:picMk id="7" creationId="{3E4DCECE-B341-46E3-8CD8-BBEEBB06267C}"/>
          </ac:picMkLst>
        </pc:picChg>
      </pc:sldChg>
      <pc:sldChg chg="addSp delSp modSp mod modAnim">
        <pc:chgData name="Михаил Попов" userId="1ff28dec684c2c56" providerId="LiveId" clId="{A23609AB-E1E1-461E-80CD-9A7CF1188D8A}" dt="2020-10-30T15:28:27.732" v="2519"/>
        <pc:sldMkLst>
          <pc:docMk/>
          <pc:sldMk cId="1270338425" sldId="318"/>
        </pc:sldMkLst>
        <pc:spChg chg="del">
          <ac:chgData name="Михаил Попов" userId="1ff28dec684c2c56" providerId="LiveId" clId="{A23609AB-E1E1-461E-80CD-9A7CF1188D8A}" dt="2020-10-30T13:35:44.738" v="964" actId="478"/>
          <ac:spMkLst>
            <pc:docMk/>
            <pc:sldMk cId="1270338425" sldId="318"/>
            <ac:spMk id="5" creationId="{5434BA7F-D28B-4C6A-8556-13C789737CE6}"/>
          </ac:spMkLst>
        </pc:spChg>
        <pc:spChg chg="add mod">
          <ac:chgData name="Михаил Попов" userId="1ff28dec684c2c56" providerId="LiveId" clId="{A23609AB-E1E1-461E-80CD-9A7CF1188D8A}" dt="2020-10-30T13:35:51.463" v="986" actId="20577"/>
          <ac:spMkLst>
            <pc:docMk/>
            <pc:sldMk cId="1270338425" sldId="318"/>
            <ac:spMk id="6" creationId="{929B36C2-9C27-45CD-8336-786EC65D25B6}"/>
          </ac:spMkLst>
        </pc:spChg>
        <pc:picChg chg="add mod">
          <ac:chgData name="Михаил Попов" userId="1ff28dec684c2c56" providerId="LiveId" clId="{A23609AB-E1E1-461E-80CD-9A7CF1188D8A}" dt="2020-10-30T14:39:16.115" v="1482" actId="1076"/>
          <ac:picMkLst>
            <pc:docMk/>
            <pc:sldMk cId="1270338425" sldId="318"/>
            <ac:picMk id="3" creationId="{427AE2CD-56DF-40EA-B19B-A71D47A7CB55}"/>
          </ac:picMkLst>
        </pc:picChg>
        <pc:picChg chg="del">
          <ac:chgData name="Михаил Попов" userId="1ff28dec684c2c56" providerId="LiveId" clId="{A23609AB-E1E1-461E-80CD-9A7CF1188D8A}" dt="2020-10-30T14:39:04.756" v="1477" actId="478"/>
          <ac:picMkLst>
            <pc:docMk/>
            <pc:sldMk cId="1270338425" sldId="318"/>
            <ac:picMk id="4" creationId="{98EE7B1F-22EC-4000-934C-2C9EC59F164E}"/>
          </ac:picMkLst>
        </pc:picChg>
      </pc:sldChg>
      <pc:sldChg chg="addSp modSp mod modAnim">
        <pc:chgData name="Михаил Попов" userId="1ff28dec684c2c56" providerId="LiveId" clId="{A23609AB-E1E1-461E-80CD-9A7CF1188D8A}" dt="2020-10-30T15:12:42.425" v="2473"/>
        <pc:sldMkLst>
          <pc:docMk/>
          <pc:sldMk cId="2296820736" sldId="319"/>
        </pc:sldMkLst>
        <pc:spChg chg="add mod">
          <ac:chgData name="Михаил Попов" userId="1ff28dec684c2c56" providerId="LiveId" clId="{A23609AB-E1E1-461E-80CD-9A7CF1188D8A}" dt="2020-10-30T13:10:02.781" v="150" actId="20577"/>
          <ac:spMkLst>
            <pc:docMk/>
            <pc:sldMk cId="2296820736" sldId="319"/>
            <ac:spMk id="3" creationId="{47935245-986C-465F-BBEA-F4AA46710B1B}"/>
          </ac:spMkLst>
        </pc:spChg>
        <pc:picChg chg="mod">
          <ac:chgData name="Михаил Попов" userId="1ff28dec684c2c56" providerId="LiveId" clId="{A23609AB-E1E1-461E-80CD-9A7CF1188D8A}" dt="2020-10-30T13:10:05.226" v="151" actId="1076"/>
          <ac:picMkLst>
            <pc:docMk/>
            <pc:sldMk cId="2296820736" sldId="319"/>
            <ac:picMk id="4" creationId="{4D8DB26B-D804-41CC-9448-D72E63BE4CB8}"/>
          </ac:picMkLst>
        </pc:picChg>
      </pc:sldChg>
      <pc:sldChg chg="addSp delSp modSp new mod">
        <pc:chgData name="Михаил Попов" userId="1ff28dec684c2c56" providerId="LiveId" clId="{A23609AB-E1E1-461E-80CD-9A7CF1188D8A}" dt="2020-10-30T13:06:54.190" v="112" actId="1076"/>
        <pc:sldMkLst>
          <pc:docMk/>
          <pc:sldMk cId="3068397235" sldId="320"/>
        </pc:sldMkLst>
        <pc:spChg chg="del">
          <ac:chgData name="Михаил Попов" userId="1ff28dec684c2c56" providerId="LiveId" clId="{A23609AB-E1E1-461E-80CD-9A7CF1188D8A}" dt="2020-10-30T13:03:18.154" v="19" actId="478"/>
          <ac:spMkLst>
            <pc:docMk/>
            <pc:sldMk cId="3068397235" sldId="320"/>
            <ac:spMk id="2" creationId="{C4B2EAC8-00A2-42DE-8B7D-1D9B91EE8EF4}"/>
          </ac:spMkLst>
        </pc:spChg>
        <pc:spChg chg="del">
          <ac:chgData name="Михаил Попов" userId="1ff28dec684c2c56" providerId="LiveId" clId="{A23609AB-E1E1-461E-80CD-9A7CF1188D8A}" dt="2020-10-30T13:03:19.083" v="20" actId="478"/>
          <ac:spMkLst>
            <pc:docMk/>
            <pc:sldMk cId="3068397235" sldId="320"/>
            <ac:spMk id="3" creationId="{493C6A99-08B0-41A0-8C60-EE90340B32F2}"/>
          </ac:spMkLst>
        </pc:spChg>
        <pc:spChg chg="add mod">
          <ac:chgData name="Михаил Попов" userId="1ff28dec684c2c56" providerId="LiveId" clId="{A23609AB-E1E1-461E-80CD-9A7CF1188D8A}" dt="2020-10-30T13:03:34.358" v="51" actId="20577"/>
          <ac:spMkLst>
            <pc:docMk/>
            <pc:sldMk cId="3068397235" sldId="320"/>
            <ac:spMk id="4" creationId="{79967ED1-5360-46F6-BBF1-4AB39C09408F}"/>
          </ac:spMkLst>
        </pc:spChg>
        <pc:picChg chg="add mod">
          <ac:chgData name="Михаил Попов" userId="1ff28dec684c2c56" providerId="LiveId" clId="{A23609AB-E1E1-461E-80CD-9A7CF1188D8A}" dt="2020-10-30T13:06:54.190" v="112" actId="1076"/>
          <ac:picMkLst>
            <pc:docMk/>
            <pc:sldMk cId="3068397235" sldId="320"/>
            <ac:picMk id="6" creationId="{F9D683ED-9D2A-49D6-B384-06F235147CDA}"/>
          </ac:picMkLst>
        </pc:picChg>
      </pc:sldChg>
      <pc:sldChg chg="addSp modSp add mod">
        <pc:chgData name="Михаил Попов" userId="1ff28dec684c2c56" providerId="LiveId" clId="{A23609AB-E1E1-461E-80CD-9A7CF1188D8A}" dt="2020-10-30T13:06:31" v="109" actId="1076"/>
        <pc:sldMkLst>
          <pc:docMk/>
          <pc:sldMk cId="4209069007" sldId="321"/>
        </pc:sldMkLst>
        <pc:spChg chg="mod">
          <ac:chgData name="Михаил Попов" userId="1ff28dec684c2c56" providerId="LiveId" clId="{A23609AB-E1E1-461E-80CD-9A7CF1188D8A}" dt="2020-10-30T13:03:48.526" v="77" actId="20577"/>
          <ac:spMkLst>
            <pc:docMk/>
            <pc:sldMk cId="4209069007" sldId="321"/>
            <ac:spMk id="4" creationId="{79967ED1-5360-46F6-BBF1-4AB39C09408F}"/>
          </ac:spMkLst>
        </pc:spChg>
        <pc:picChg chg="add mod">
          <ac:chgData name="Михаил Попов" userId="1ff28dec684c2c56" providerId="LiveId" clId="{A23609AB-E1E1-461E-80CD-9A7CF1188D8A}" dt="2020-10-30T13:06:31" v="109" actId="1076"/>
          <ac:picMkLst>
            <pc:docMk/>
            <pc:sldMk cId="4209069007" sldId="321"/>
            <ac:picMk id="2" creationId="{FDF4E3DA-5D66-4F16-BD4B-AF3A6B22D58B}"/>
          </ac:picMkLst>
        </pc:picChg>
      </pc:sldChg>
      <pc:sldChg chg="addSp delSp modSp add mod">
        <pc:chgData name="Михаил Попов" userId="1ff28dec684c2c56" providerId="LiveId" clId="{A23609AB-E1E1-461E-80CD-9A7CF1188D8A}" dt="2020-10-30T13:06:07.364" v="107" actId="1076"/>
        <pc:sldMkLst>
          <pc:docMk/>
          <pc:sldMk cId="2408235677" sldId="322"/>
        </pc:sldMkLst>
        <pc:spChg chg="mod">
          <ac:chgData name="Михаил Попов" userId="1ff28dec684c2c56" providerId="LiveId" clId="{A23609AB-E1E1-461E-80CD-9A7CF1188D8A}" dt="2020-10-30T13:03:53.782" v="88" actId="20577"/>
          <ac:spMkLst>
            <pc:docMk/>
            <pc:sldMk cId="2408235677" sldId="322"/>
            <ac:spMk id="4" creationId="{79967ED1-5360-46F6-BBF1-4AB39C09408F}"/>
          </ac:spMkLst>
        </pc:spChg>
        <pc:picChg chg="add del">
          <ac:chgData name="Михаил Попов" userId="1ff28dec684c2c56" providerId="LiveId" clId="{A23609AB-E1E1-461E-80CD-9A7CF1188D8A}" dt="2020-10-30T13:04:25.309" v="90" actId="21"/>
          <ac:picMkLst>
            <pc:docMk/>
            <pc:sldMk cId="2408235677" sldId="322"/>
            <ac:picMk id="2" creationId="{9DA9CA26-C3D5-4899-B06A-3328E1B47779}"/>
          </ac:picMkLst>
        </pc:picChg>
        <pc:picChg chg="add mod">
          <ac:chgData name="Михаил Попов" userId="1ff28dec684c2c56" providerId="LiveId" clId="{A23609AB-E1E1-461E-80CD-9A7CF1188D8A}" dt="2020-10-30T13:06:07.364" v="107" actId="1076"/>
          <ac:picMkLst>
            <pc:docMk/>
            <pc:sldMk cId="2408235677" sldId="322"/>
            <ac:picMk id="6" creationId="{95958F37-D118-46CE-B7CD-BCDBB7E136C3}"/>
          </ac:picMkLst>
        </pc:picChg>
      </pc:sldChg>
      <pc:sldChg chg="addSp delSp modSp new mod modAnim">
        <pc:chgData name="Михаил Попов" userId="1ff28dec684c2c56" providerId="LiveId" clId="{A23609AB-E1E1-461E-80CD-9A7CF1188D8A}" dt="2020-10-30T14:27:50.091" v="1437" actId="14100"/>
        <pc:sldMkLst>
          <pc:docMk/>
          <pc:sldMk cId="349669405" sldId="323"/>
        </pc:sldMkLst>
        <pc:spChg chg="del">
          <ac:chgData name="Михаил Попов" userId="1ff28dec684c2c56" providerId="LiveId" clId="{A23609AB-E1E1-461E-80CD-9A7CF1188D8A}" dt="2020-10-30T13:09:25.019" v="114" actId="478"/>
          <ac:spMkLst>
            <pc:docMk/>
            <pc:sldMk cId="349669405" sldId="323"/>
            <ac:spMk id="2" creationId="{B19945D6-2872-428F-A026-67C481F95E00}"/>
          </ac:spMkLst>
        </pc:spChg>
        <pc:spChg chg="del">
          <ac:chgData name="Михаил Попов" userId="1ff28dec684c2c56" providerId="LiveId" clId="{A23609AB-E1E1-461E-80CD-9A7CF1188D8A}" dt="2020-10-30T13:09:26.522" v="115" actId="478"/>
          <ac:spMkLst>
            <pc:docMk/>
            <pc:sldMk cId="349669405" sldId="323"/>
            <ac:spMk id="3" creationId="{30CF1665-2474-49DE-8C66-32D8FC5F16DD}"/>
          </ac:spMkLst>
        </pc:spChg>
        <pc:spChg chg="add mod">
          <ac:chgData name="Михаил Попов" userId="1ff28dec684c2c56" providerId="LiveId" clId="{A23609AB-E1E1-461E-80CD-9A7CF1188D8A}" dt="2020-10-30T13:33:43.014" v="890" actId="20577"/>
          <ac:spMkLst>
            <pc:docMk/>
            <pc:sldMk cId="349669405" sldId="323"/>
            <ac:spMk id="4" creationId="{30572F94-904C-4B04-AD6C-F89B9481E96D}"/>
          </ac:spMkLst>
        </pc:spChg>
        <pc:spChg chg="add mod">
          <ac:chgData name="Михаил Попов" userId="1ff28dec684c2c56" providerId="LiveId" clId="{A23609AB-E1E1-461E-80CD-9A7CF1188D8A}" dt="2020-10-30T14:27:50.091" v="1437" actId="14100"/>
          <ac:spMkLst>
            <pc:docMk/>
            <pc:sldMk cId="349669405" sldId="323"/>
            <ac:spMk id="5" creationId="{0C4EEBDF-BF30-425D-A54B-2595E0B9A84D}"/>
          </ac:spMkLst>
        </pc:spChg>
      </pc:sldChg>
      <pc:sldChg chg="new del">
        <pc:chgData name="Михаил Попов" userId="1ff28dec684c2c56" providerId="LiveId" clId="{A23609AB-E1E1-461E-80CD-9A7CF1188D8A}" dt="2020-10-30T14:00:15.547" v="1190" actId="47"/>
        <pc:sldMkLst>
          <pc:docMk/>
          <pc:sldMk cId="4109654611" sldId="324"/>
        </pc:sldMkLst>
      </pc:sldChg>
      <pc:sldChg chg="addSp delSp modSp add mod delAnim modAnim">
        <pc:chgData name="Михаил Попов" userId="1ff28dec684c2c56" providerId="LiveId" clId="{A23609AB-E1E1-461E-80CD-9A7CF1188D8A}" dt="2020-10-30T14:35:35.237" v="1476" actId="20577"/>
        <pc:sldMkLst>
          <pc:docMk/>
          <pc:sldMk cId="302009149" sldId="448"/>
        </pc:sldMkLst>
        <pc:spChg chg="add mod">
          <ac:chgData name="Михаил Попов" userId="1ff28dec684c2c56" providerId="LiveId" clId="{A23609AB-E1E1-461E-80CD-9A7CF1188D8A}" dt="2020-10-30T14:35:35.237" v="1476" actId="20577"/>
          <ac:spMkLst>
            <pc:docMk/>
            <pc:sldMk cId="302009149" sldId="448"/>
            <ac:spMk id="21" creationId="{0698AD92-C546-46E5-927B-C2C78C45DF07}"/>
          </ac:spMkLst>
        </pc:spChg>
        <pc:grpChg chg="del">
          <ac:chgData name="Михаил Попов" userId="1ff28dec684c2c56" providerId="LiveId" clId="{A23609AB-E1E1-461E-80CD-9A7CF1188D8A}" dt="2020-10-30T13:17:27.046" v="154" actId="478"/>
          <ac:grpSpMkLst>
            <pc:docMk/>
            <pc:sldMk cId="302009149" sldId="448"/>
            <ac:grpSpMk id="31" creationId="{63A1249F-A44B-4C25-B808-C6A23E65F6F6}"/>
          </ac:grpSpMkLst>
        </pc:grpChg>
        <pc:grpChg chg="del">
          <ac:chgData name="Михаил Попов" userId="1ff28dec684c2c56" providerId="LiveId" clId="{A23609AB-E1E1-461E-80CD-9A7CF1188D8A}" dt="2020-10-30T13:17:28.324" v="155" actId="478"/>
          <ac:grpSpMkLst>
            <pc:docMk/>
            <pc:sldMk cId="302009149" sldId="448"/>
            <ac:grpSpMk id="32" creationId="{6FCB851C-200B-4194-B411-64C6C67E9499}"/>
          </ac:grpSpMkLst>
        </pc:grpChg>
        <pc:grpChg chg="del">
          <ac:chgData name="Михаил Попов" userId="1ff28dec684c2c56" providerId="LiveId" clId="{A23609AB-E1E1-461E-80CD-9A7CF1188D8A}" dt="2020-10-30T13:17:29.021" v="156" actId="478"/>
          <ac:grpSpMkLst>
            <pc:docMk/>
            <pc:sldMk cId="302009149" sldId="448"/>
            <ac:grpSpMk id="33" creationId="{568E03C3-C425-494F-8148-ACC0C3F8298D}"/>
          </ac:grpSpMkLst>
        </pc:grpChg>
      </pc:sldChg>
      <pc:sldChg chg="addSp delSp modSp add mod">
        <pc:chgData name="Михаил Попов" userId="1ff28dec684c2c56" providerId="LiveId" clId="{A23609AB-E1E1-461E-80CD-9A7CF1188D8A}" dt="2020-10-30T14:55:07.569" v="2064" actId="5793"/>
        <pc:sldMkLst>
          <pc:docMk/>
          <pc:sldMk cId="930194153" sldId="449"/>
        </pc:sldMkLst>
        <pc:spChg chg="mod">
          <ac:chgData name="Михаил Попов" userId="1ff28dec684c2c56" providerId="LiveId" clId="{A23609AB-E1E1-461E-80CD-9A7CF1188D8A}" dt="2020-10-30T13:35:32.975" v="963" actId="20577"/>
          <ac:spMkLst>
            <pc:docMk/>
            <pc:sldMk cId="930194153" sldId="449"/>
            <ac:spMk id="4" creationId="{30572F94-904C-4B04-AD6C-F89B9481E96D}"/>
          </ac:spMkLst>
        </pc:spChg>
        <pc:graphicFrameChg chg="add mod modGraphic">
          <ac:chgData name="Михаил Попов" userId="1ff28dec684c2c56" providerId="LiveId" clId="{A23609AB-E1E1-461E-80CD-9A7CF1188D8A}" dt="2020-10-30T14:55:07.569" v="2064" actId="5793"/>
          <ac:graphicFrameMkLst>
            <pc:docMk/>
            <pc:sldMk cId="930194153" sldId="449"/>
            <ac:graphicFrameMk id="2" creationId="{3F468984-5801-407E-A8F3-ADCC72830F24}"/>
          </ac:graphicFrameMkLst>
        </pc:graphicFrameChg>
        <pc:picChg chg="add del">
          <ac:chgData name="Михаил Попов" userId="1ff28dec684c2c56" providerId="LiveId" clId="{A23609AB-E1E1-461E-80CD-9A7CF1188D8A}" dt="2020-10-30T14:30:51.179" v="1439" actId="478"/>
          <ac:picMkLst>
            <pc:docMk/>
            <pc:sldMk cId="930194153" sldId="449"/>
            <ac:picMk id="2050" creationId="{01948D71-BECF-45DF-ADB1-CBBC875B736A}"/>
          </ac:picMkLst>
        </pc:picChg>
      </pc:sldChg>
      <pc:sldChg chg="addSp modSp add mod">
        <pc:chgData name="Михаил Попов" userId="1ff28dec684c2c56" providerId="LiveId" clId="{A23609AB-E1E1-461E-80CD-9A7CF1188D8A}" dt="2020-10-30T15:27:52.985" v="2518" actId="1076"/>
        <pc:sldMkLst>
          <pc:docMk/>
          <pc:sldMk cId="1206466330" sldId="450"/>
        </pc:sldMkLst>
        <pc:spChg chg="mod">
          <ac:chgData name="Михаил Попов" userId="1ff28dec684c2c56" providerId="LiveId" clId="{A23609AB-E1E1-461E-80CD-9A7CF1188D8A}" dt="2020-10-30T13:42:08.847" v="1144" actId="20577"/>
          <ac:spMkLst>
            <pc:docMk/>
            <pc:sldMk cId="1206466330" sldId="450"/>
            <ac:spMk id="4" creationId="{30572F94-904C-4B04-AD6C-F89B9481E96D}"/>
          </ac:spMkLst>
        </pc:spChg>
        <pc:picChg chg="add mod">
          <ac:chgData name="Михаил Попов" userId="1ff28dec684c2c56" providerId="LiveId" clId="{A23609AB-E1E1-461E-80CD-9A7CF1188D8A}" dt="2020-10-30T15:27:52.985" v="2518" actId="1076"/>
          <ac:picMkLst>
            <pc:docMk/>
            <pc:sldMk cId="1206466330" sldId="450"/>
            <ac:picMk id="1026" creationId="{21A7BA4D-C5D0-40EE-BBBE-8C98F7EA6716}"/>
          </ac:picMkLst>
        </pc:picChg>
      </pc:sldChg>
      <pc:sldChg chg="addSp delSp modSp add mod modAnim">
        <pc:chgData name="Михаил Попов" userId="1ff28dec684c2c56" providerId="LiveId" clId="{A23609AB-E1E1-461E-80CD-9A7CF1188D8A}" dt="2020-10-30T15:55:23.985" v="2547" actId="20577"/>
        <pc:sldMkLst>
          <pc:docMk/>
          <pc:sldMk cId="2544197171" sldId="451"/>
        </pc:sldMkLst>
        <pc:spChg chg="add mod">
          <ac:chgData name="Михаил Попов" userId="1ff28dec684c2c56" providerId="LiveId" clId="{A23609AB-E1E1-461E-80CD-9A7CF1188D8A}" dt="2020-10-30T15:55:23.985" v="2547" actId="20577"/>
          <ac:spMkLst>
            <pc:docMk/>
            <pc:sldMk cId="2544197171" sldId="451"/>
            <ac:spMk id="5" creationId="{5EC911B8-07A2-49D4-BC87-43C034F7FD64}"/>
          </ac:spMkLst>
        </pc:spChg>
        <pc:spChg chg="mod">
          <ac:chgData name="Михаил Попов" userId="1ff28dec684c2c56" providerId="LiveId" clId="{A23609AB-E1E1-461E-80CD-9A7CF1188D8A}" dt="2020-10-30T13:36:25.415" v="1041" actId="20577"/>
          <ac:spMkLst>
            <pc:docMk/>
            <pc:sldMk cId="2544197171" sldId="451"/>
            <ac:spMk id="6" creationId="{929B36C2-9C27-45CD-8336-786EC65D25B6}"/>
          </ac:spMkLst>
        </pc:spChg>
        <pc:picChg chg="del">
          <ac:chgData name="Михаил Попов" userId="1ff28dec684c2c56" providerId="LiveId" clId="{A23609AB-E1E1-461E-80CD-9A7CF1188D8A}" dt="2020-10-30T13:36:42.226" v="1042" actId="478"/>
          <ac:picMkLst>
            <pc:docMk/>
            <pc:sldMk cId="2544197171" sldId="451"/>
            <ac:picMk id="4" creationId="{98EE7B1F-22EC-4000-934C-2C9EC59F164E}"/>
          </ac:picMkLst>
        </pc:picChg>
      </pc:sldChg>
      <pc:sldChg chg="addSp delSp modSp add mod ord modAnim">
        <pc:chgData name="Михаил Попов" userId="1ff28dec684c2c56" providerId="LiveId" clId="{A23609AB-E1E1-461E-80CD-9A7CF1188D8A}" dt="2020-10-30T14:46:37.490" v="1905" actId="20577"/>
        <pc:sldMkLst>
          <pc:docMk/>
          <pc:sldMk cId="3251372133" sldId="452"/>
        </pc:sldMkLst>
        <pc:spChg chg="add mod">
          <ac:chgData name="Михаил Попов" userId="1ff28dec684c2c56" providerId="LiveId" clId="{A23609AB-E1E1-461E-80CD-9A7CF1188D8A}" dt="2020-10-30T14:46:37.490" v="1905" actId="20577"/>
          <ac:spMkLst>
            <pc:docMk/>
            <pc:sldMk cId="3251372133" sldId="452"/>
            <ac:spMk id="5" creationId="{756D4E40-C6F4-4D5D-9422-490C22EFDB32}"/>
          </ac:spMkLst>
        </pc:spChg>
        <pc:spChg chg="mod">
          <ac:chgData name="Михаил Попов" userId="1ff28dec684c2c56" providerId="LiveId" clId="{A23609AB-E1E1-461E-80CD-9A7CF1188D8A}" dt="2020-10-30T14:40:15.528" v="1505" actId="20577"/>
          <ac:spMkLst>
            <pc:docMk/>
            <pc:sldMk cId="3251372133" sldId="452"/>
            <ac:spMk id="6" creationId="{929B36C2-9C27-45CD-8336-786EC65D25B6}"/>
          </ac:spMkLst>
        </pc:spChg>
        <pc:picChg chg="del mod">
          <ac:chgData name="Михаил Попов" userId="1ff28dec684c2c56" providerId="LiveId" clId="{A23609AB-E1E1-461E-80CD-9A7CF1188D8A}" dt="2020-10-30T14:34:46.757" v="1445" actId="478"/>
          <ac:picMkLst>
            <pc:docMk/>
            <pc:sldMk cId="3251372133" sldId="452"/>
            <ac:picMk id="4" creationId="{98EE7B1F-22EC-4000-934C-2C9EC59F164E}"/>
          </ac:picMkLst>
        </pc:picChg>
      </pc:sldChg>
      <pc:sldChg chg="modSp add modAnim">
        <pc:chgData name="Михаил Попов" userId="1ff28dec684c2c56" providerId="LiveId" clId="{A23609AB-E1E1-461E-80CD-9A7CF1188D8A}" dt="2020-10-30T14:45:18.204" v="1779" actId="207"/>
        <pc:sldMkLst>
          <pc:docMk/>
          <pc:sldMk cId="1923262698" sldId="453"/>
        </pc:sldMkLst>
        <pc:spChg chg="mod">
          <ac:chgData name="Михаил Попов" userId="1ff28dec684c2c56" providerId="LiveId" clId="{A23609AB-E1E1-461E-80CD-9A7CF1188D8A}" dt="2020-10-30T14:45:18.204" v="1779" actId="207"/>
          <ac:spMkLst>
            <pc:docMk/>
            <pc:sldMk cId="1923262698" sldId="453"/>
            <ac:spMk id="5" creationId="{756D4E40-C6F4-4D5D-9422-490C22EFDB32}"/>
          </ac:spMkLst>
        </pc:spChg>
      </pc:sldChg>
      <pc:sldChg chg="addSp delSp modSp new mod">
        <pc:chgData name="Михаил Попов" userId="1ff28dec684c2c56" providerId="LiveId" clId="{A23609AB-E1E1-461E-80CD-9A7CF1188D8A}" dt="2020-10-30T14:57:40.487" v="2120" actId="1367"/>
        <pc:sldMkLst>
          <pc:docMk/>
          <pc:sldMk cId="3597602626" sldId="454"/>
        </pc:sldMkLst>
        <pc:spChg chg="del">
          <ac:chgData name="Михаил Попов" userId="1ff28dec684c2c56" providerId="LiveId" clId="{A23609AB-E1E1-461E-80CD-9A7CF1188D8A}" dt="2020-10-30T14:56:33.347" v="2068" actId="478"/>
          <ac:spMkLst>
            <pc:docMk/>
            <pc:sldMk cId="3597602626" sldId="454"/>
            <ac:spMk id="2" creationId="{6B7FBA22-A265-451B-8E28-9AA0509ADB53}"/>
          </ac:spMkLst>
        </pc:spChg>
        <pc:spChg chg="del">
          <ac:chgData name="Михаил Попов" userId="1ff28dec684c2c56" providerId="LiveId" clId="{A23609AB-E1E1-461E-80CD-9A7CF1188D8A}" dt="2020-10-30T14:56:32.644" v="2067" actId="478"/>
          <ac:spMkLst>
            <pc:docMk/>
            <pc:sldMk cId="3597602626" sldId="454"/>
            <ac:spMk id="3" creationId="{0935F26C-F019-4385-9CD6-6E63266FDF50}"/>
          </ac:spMkLst>
        </pc:spChg>
        <pc:spChg chg="add mod">
          <ac:chgData name="Михаил Попов" userId="1ff28dec684c2c56" providerId="LiveId" clId="{A23609AB-E1E1-461E-80CD-9A7CF1188D8A}" dt="2020-10-30T14:56:52.344" v="2116" actId="20577"/>
          <ac:spMkLst>
            <pc:docMk/>
            <pc:sldMk cId="3597602626" sldId="454"/>
            <ac:spMk id="4" creationId="{6016B3D3-8335-48D4-B71B-D522C7594F4E}"/>
          </ac:spMkLst>
        </pc:spChg>
        <pc:picChg chg="add mod">
          <ac:chgData name="Михаил Попов" userId="1ff28dec684c2c56" providerId="LiveId" clId="{A23609AB-E1E1-461E-80CD-9A7CF1188D8A}" dt="2020-10-30T14:57:40.487" v="2120" actId="1367"/>
          <ac:picMkLst>
            <pc:docMk/>
            <pc:sldMk cId="3597602626" sldId="454"/>
            <ac:picMk id="3074" creationId="{CF669C5C-148E-4013-9ABE-F9B8CF085DDE}"/>
          </ac:picMkLst>
        </pc:picChg>
      </pc:sldChg>
      <pc:sldChg chg="addSp delSp modSp add mod modAnim">
        <pc:chgData name="Михаил Попов" userId="1ff28dec684c2c56" providerId="LiveId" clId="{A23609AB-E1E1-461E-80CD-9A7CF1188D8A}" dt="2020-10-30T15:18:58.076" v="2492" actId="20577"/>
        <pc:sldMkLst>
          <pc:docMk/>
          <pc:sldMk cId="1153970878" sldId="455"/>
        </pc:sldMkLst>
        <pc:spChg chg="add mod">
          <ac:chgData name="Михаил Попов" userId="1ff28dec684c2c56" providerId="LiveId" clId="{A23609AB-E1E1-461E-80CD-9A7CF1188D8A}" dt="2020-10-30T15:18:58.076" v="2492" actId="20577"/>
          <ac:spMkLst>
            <pc:docMk/>
            <pc:sldMk cId="1153970878" sldId="455"/>
            <ac:spMk id="8" creationId="{2B1C2942-49BB-4D1D-94C1-C69B79A9D8C4}"/>
          </ac:spMkLst>
        </pc:spChg>
        <pc:picChg chg="del">
          <ac:chgData name="Михаил Попов" userId="1ff28dec684c2c56" providerId="LiveId" clId="{A23609AB-E1E1-461E-80CD-9A7CF1188D8A}" dt="2020-10-30T15:08:01.741" v="2236" actId="478"/>
          <ac:picMkLst>
            <pc:docMk/>
            <pc:sldMk cId="1153970878" sldId="455"/>
            <ac:picMk id="3" creationId="{88A06867-CA22-4D82-B5B4-8DDF9616827A}"/>
          </ac:picMkLst>
        </pc:picChg>
        <pc:picChg chg="add mod">
          <ac:chgData name="Михаил Попов" userId="1ff28dec684c2c56" providerId="LiveId" clId="{A23609AB-E1E1-461E-80CD-9A7CF1188D8A}" dt="2020-10-30T15:09:20.351" v="2242" actId="1076"/>
          <ac:picMkLst>
            <pc:docMk/>
            <pc:sldMk cId="1153970878" sldId="455"/>
            <ac:picMk id="4" creationId="{4E571DC5-F150-4AA6-AF6A-325E5AA9FF25}"/>
          </ac:picMkLst>
        </pc:picChg>
        <pc:picChg chg="del">
          <ac:chgData name="Михаил Попов" userId="1ff28dec684c2c56" providerId="LiveId" clId="{A23609AB-E1E1-461E-80CD-9A7CF1188D8A}" dt="2020-10-30T15:08:00.518" v="2235" actId="478"/>
          <ac:picMkLst>
            <pc:docMk/>
            <pc:sldMk cId="1153970878" sldId="455"/>
            <ac:picMk id="11" creationId="{12FE7653-B000-464A-94D3-75DCB54446F5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BA437A-41FA-4951-B08B-D25A8E77F0A1}" type="datetimeFigureOut">
              <a:rPr lang="ru-RU" smtClean="0"/>
              <a:t>15.01.2024 пн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3C50CA-7CB9-4790-8B3C-548DF7924DD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356414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1DF0147-2DDD-4DE8-9DBE-8E652387B0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F87BDCC-B67E-49D6-A5C7-D98EE9F0FE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3A9EA93-9610-4CAB-B3C7-D49ED2CE4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4A93A-462E-4B5B-B56A-4D541A6A4203}" type="datetimeFigureOut">
              <a:rPr lang="ru-RU" smtClean="0"/>
              <a:t>15.01.2024 пн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CACA455-C1E4-4740-903F-AC48799BD0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F0612AB-48C7-4993-B06D-80DC6701A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CD719-0FC1-4C49-BAD9-4F2357795D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839247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25607D7-6E20-4DAB-B8BE-EC7FC7781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F5DEB6ED-BFEC-4E85-ACAD-77169845BE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AE6A4D2-8D6A-48BC-B788-9172896ED0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4A93A-462E-4B5B-B56A-4D541A6A4203}" type="datetimeFigureOut">
              <a:rPr lang="ru-RU" smtClean="0"/>
              <a:t>15.01.2024 пн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647ADEF-CE41-4A31-9B9F-919718A75F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77DDF70-7621-4D71-A097-382B963B0E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CD719-0FC1-4C49-BAD9-4F2357795D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618487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212BDCA9-19BC-4849-9192-3C148445BFC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429FA601-80C7-4E68-94D4-02A21A6F75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FFFBC9F-61DC-4B59-B58C-A7833062F2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4A93A-462E-4B5B-B56A-4D541A6A4203}" type="datetimeFigureOut">
              <a:rPr lang="ru-RU" smtClean="0"/>
              <a:t>15.01.2024 пн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1BD7D50-540D-4D18-A951-3E8BDFE543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64850E1-3DD6-4297-9D3E-9B6AED1CA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CD719-0FC1-4C49-BAD9-4F2357795D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708131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B43CF0-60D0-4DF9-AF60-42DD29F42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676CDD4-2E27-4303-AA89-D235054184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0270AB1-0497-4F24-8383-2DF8E5D584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4A93A-462E-4B5B-B56A-4D541A6A4203}" type="datetimeFigureOut">
              <a:rPr lang="ru-RU" smtClean="0"/>
              <a:t>15.01.2024 пн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FCAB0C9-2498-48E3-95D1-BFA9CAA2FB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EA3AF26-5B45-4FAC-85FF-4A2A533412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CD719-0FC1-4C49-BAD9-4F2357795D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329455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3365BE-530F-4F4D-98AB-EC9F472314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F3F942D-CDD4-4C3F-977F-2432BF24D1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65DA8DE-1705-4FEF-80C9-B60187B5C0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4A93A-462E-4B5B-B56A-4D541A6A4203}" type="datetimeFigureOut">
              <a:rPr lang="ru-RU" smtClean="0"/>
              <a:t>15.01.2024 пн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1F6B087-3F0F-42DA-86C5-5AA37AC17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588BF94-3425-446A-8A40-E275AC182D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CD719-0FC1-4C49-BAD9-4F2357795D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160368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43E802-8438-4E0C-93CB-F1F6A83D8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3C27636-BFFC-4398-8C9C-9D4C376A34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949DD80-8FE5-4533-9566-825A9FEA35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089AF3B-FC5D-4B4A-8267-FBE65E8EBA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4A93A-462E-4B5B-B56A-4D541A6A4203}" type="datetimeFigureOut">
              <a:rPr lang="ru-RU" smtClean="0"/>
              <a:t>15.01.2024 пн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90D0201-4E9A-40DA-9654-84E446C761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FC5A22D-D8E5-439E-BB3C-DA461D7A7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CD719-0FC1-4C49-BAD9-4F2357795D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831471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CD3760-906D-4331-9449-EC16EE1655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7C3155A-DF43-43AF-8BA3-2DD8D0A3C4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84FAD67D-6B2F-493C-9A05-B2E12EE7BA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3F431BCA-0B33-45DE-9700-8DAD9BC0994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B60E33D3-D272-4DDF-9CFE-8F14DD8049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AAF31B47-7FFE-43BD-8F57-46978150D0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4A93A-462E-4B5B-B56A-4D541A6A4203}" type="datetimeFigureOut">
              <a:rPr lang="ru-RU" smtClean="0"/>
              <a:t>15.01.2024 пн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93746E92-5BED-406D-BEED-BE15A29036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79C976C3-9470-493E-8347-CA9FF31B5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CD719-0FC1-4C49-BAD9-4F2357795D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434605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1E37151-171F-4FF5-AA8F-44AA2DF27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9EBA2B9F-4FDA-4245-AB26-B0363616E6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4A93A-462E-4B5B-B56A-4D541A6A4203}" type="datetimeFigureOut">
              <a:rPr lang="ru-RU" smtClean="0"/>
              <a:t>15.01.2024 пн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A5F6EAD5-48F9-46FA-8F40-15F7001695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5E69A24E-0067-459A-A936-70440AC14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CD719-0FC1-4C49-BAD9-4F2357795D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969875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63FBDC83-A45D-4F34-91A4-EACF01CEF9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4A93A-462E-4B5B-B56A-4D541A6A4203}" type="datetimeFigureOut">
              <a:rPr lang="ru-RU" smtClean="0"/>
              <a:t>15.01.2024 пн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F53E5DD0-5246-4373-BBC8-B94A51AC03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0DEAF12-3293-4208-BBD9-E58451D632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CD719-0FC1-4C49-BAD9-4F2357795D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49192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7F073D4-D890-44E9-876F-D144FA2E28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559B6A8-969D-4CA2-8BDF-69F0318CDD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6F7B551-FDB5-42ED-BAEE-E37ECFF174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51DDDC0-715E-4F04-8986-B8CD7E4605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4A93A-462E-4B5B-B56A-4D541A6A4203}" type="datetimeFigureOut">
              <a:rPr lang="ru-RU" smtClean="0"/>
              <a:t>15.01.2024 пн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6AB1B36-42E4-42BA-B2E3-D414921A8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6ADDFB8-3472-42B8-9BBF-3A0FC8970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CD719-0FC1-4C49-BAD9-4F2357795D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521748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5B7B1D6-926D-4073-9896-233B5B04E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DB6A80DC-BE2C-4D66-AC34-D162771F315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BEAE136-B0AA-4BF8-97DC-DBF6B2298B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C589016-1A0D-4CE6-A510-D3BEDAFD12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4A93A-462E-4B5B-B56A-4D541A6A4203}" type="datetimeFigureOut">
              <a:rPr lang="ru-RU" smtClean="0"/>
              <a:t>15.01.2024 пн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0454C88-882D-4DE7-8FD6-FF54D5B1F9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BC52B08-8C9F-4AE8-BF1A-77BA395AF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CD719-0FC1-4C49-BAD9-4F2357795D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41913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19FDDF-3261-4E52-ADC6-32F267D056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364CD8E-B532-4CAC-A364-707B85ED7A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8F696E4-F887-4952-8935-ECF8484D52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24A93A-462E-4B5B-B56A-4D541A6A4203}" type="datetimeFigureOut">
              <a:rPr lang="ru-RU" smtClean="0"/>
              <a:t>15.01.2024 пн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A74E793-C5F1-4BB8-B977-C275CD20E4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3476A43-ED05-4DBB-97B9-BD4B46C9B7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2CD719-0FC1-4C49-BAD9-4F2357795D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890995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2019749" y="2032840"/>
            <a:ext cx="8152496" cy="1795516"/>
          </a:xfrm>
        </p:spPr>
        <p:txBody>
          <a:bodyPr>
            <a:normAutofit fontScale="90000"/>
          </a:bodyPr>
          <a:lstStyle/>
          <a:p>
            <a:pPr defTabSz="457200"/>
            <a:r>
              <a:rPr lang="ru-RU" b="1" dirty="0">
                <a:solidFill>
                  <a:schemeClr val="bg2">
                    <a:lumMod val="10000"/>
                  </a:schemeClr>
                </a:solidFill>
                <a:latin typeface="HelveticaNeue LT CYR 57 Cond" panose="02000506050000020004" pitchFamily="2" charset="-52"/>
              </a:rPr>
              <a:t>Архитектуры процессорных систем</a:t>
            </a:r>
          </a:p>
        </p:txBody>
      </p: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2AF395B8-6AC7-4E67-BA04-C8C9C98B5C49}"/>
              </a:ext>
            </a:extLst>
          </p:cNvPr>
          <p:cNvSpPr txBox="1">
            <a:spLocks/>
          </p:cNvSpPr>
          <p:nvPr/>
        </p:nvSpPr>
        <p:spPr>
          <a:xfrm>
            <a:off x="1041618" y="5455320"/>
            <a:ext cx="10108758" cy="90608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457200"/>
            <a:r>
              <a:rPr lang="ru-RU" sz="2000" dirty="0">
                <a:solidFill>
                  <a:schemeClr val="bg2">
                    <a:lumMod val="10000"/>
                  </a:schemeClr>
                </a:solidFill>
                <a:latin typeface="HelveticaNeue LT CYR 57 Cond" panose="02000506050000020004" pitchFamily="2" charset="-52"/>
              </a:rPr>
              <a:t>Цикл из 24 лекций о цифровой схемотехнике, способах построения и архитектуре компьютеров</a:t>
            </a: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BE391946-BEAC-4108-B06B-837252A1CD04}"/>
              </a:ext>
            </a:extLst>
          </p:cNvPr>
          <p:cNvSpPr txBox="1">
            <a:spLocks/>
          </p:cNvSpPr>
          <p:nvPr/>
        </p:nvSpPr>
        <p:spPr>
          <a:xfrm>
            <a:off x="1282804" y="4521882"/>
            <a:ext cx="9626386" cy="68102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457200"/>
            <a:r>
              <a:rPr lang="ru-RU" sz="4000" dirty="0">
                <a:solidFill>
                  <a:schemeClr val="bg2">
                    <a:lumMod val="10000"/>
                  </a:schemeClr>
                </a:solidFill>
                <a:latin typeface="HelveticaNeue LT CYR 57 Cond" panose="02000506050000020004" pitchFamily="2" charset="-52"/>
              </a:rPr>
              <a:t>Лекция 14. Подсистема прерывания</a:t>
            </a:r>
          </a:p>
        </p:txBody>
      </p:sp>
      <p:pic>
        <p:nvPicPr>
          <p:cNvPr id="6" name="Рисунок 5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EE785057-CF99-470C-BD80-AABF20C0425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533" b="32555"/>
          <a:stretch/>
        </p:blipFill>
        <p:spPr>
          <a:xfrm>
            <a:off x="4666088" y="582339"/>
            <a:ext cx="2859819" cy="1055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6101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996564C-A717-456D-A964-89D93B8EB08B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7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68421" y="2348099"/>
            <a:ext cx="3455158" cy="2702491"/>
          </a:xfrm>
          <a:prstGeom prst="rect">
            <a:avLst/>
          </a:prstGeom>
        </p:spPr>
      </p:pic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948005A8-B249-46C5-9148-131A456CC6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Цепочечная схема</a:t>
            </a:r>
          </a:p>
        </p:txBody>
      </p:sp>
    </p:spTree>
    <p:extLst>
      <p:ext uri="{BB962C8B-B14F-4D97-AF65-F5344CB8AC3E}">
        <p14:creationId xmlns:p14="http://schemas.microsoft.com/office/powerpoint/2010/main" val="9690239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518C6CE-F9DC-45AF-A214-9B5DF7AFC5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0686" y="2360953"/>
            <a:ext cx="4770627" cy="3117496"/>
          </a:xfrm>
          <a:prstGeom prst="rect">
            <a:avLst/>
          </a:prstGeom>
        </p:spPr>
      </p:pic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D3D5BE57-B96F-4CF7-BD11-1AADD4C79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Система с циклическим опросом</a:t>
            </a:r>
          </a:p>
        </p:txBody>
      </p:sp>
    </p:spTree>
    <p:extLst>
      <p:ext uri="{BB962C8B-B14F-4D97-AF65-F5344CB8AC3E}">
        <p14:creationId xmlns:p14="http://schemas.microsoft.com/office/powerpoint/2010/main" val="5877845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518C6CE-F9DC-45AF-A214-9B5DF7AFC5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0686" y="2360953"/>
            <a:ext cx="4770627" cy="3117496"/>
          </a:xfrm>
          <a:prstGeom prst="rect">
            <a:avLst/>
          </a:prstGeom>
        </p:spPr>
      </p:pic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D3D5BE57-B96F-4CF7-BD11-1AADD4C79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Система с циклическим опросом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EDB92DB-FD79-4CA5-89E3-8F84282449A8}"/>
              </a:ext>
            </a:extLst>
          </p:cNvPr>
          <p:cNvSpPr txBox="1"/>
          <p:nvPr/>
        </p:nvSpPr>
        <p:spPr>
          <a:xfrm>
            <a:off x="5074258" y="256700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00E844-0CEE-4E50-80FD-6F68BF3999F9}"/>
              </a:ext>
            </a:extLst>
          </p:cNvPr>
          <p:cNvSpPr txBox="1"/>
          <p:nvPr/>
        </p:nvSpPr>
        <p:spPr>
          <a:xfrm>
            <a:off x="5945156" y="379150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515EC4-DBE1-4324-A7FB-52458F9308CC}"/>
              </a:ext>
            </a:extLst>
          </p:cNvPr>
          <p:cNvSpPr txBox="1"/>
          <p:nvPr/>
        </p:nvSpPr>
        <p:spPr>
          <a:xfrm>
            <a:off x="5945156" y="412903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6D8216-6411-4812-A115-4BAA863B45B4}"/>
              </a:ext>
            </a:extLst>
          </p:cNvPr>
          <p:cNvSpPr txBox="1"/>
          <p:nvPr/>
        </p:nvSpPr>
        <p:spPr>
          <a:xfrm>
            <a:off x="5945156" y="470285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1305A0C-C217-4F02-8E21-D613FBC44202}"/>
              </a:ext>
            </a:extLst>
          </p:cNvPr>
          <p:cNvSpPr txBox="1"/>
          <p:nvPr/>
        </p:nvSpPr>
        <p:spPr>
          <a:xfrm>
            <a:off x="4276708" y="480264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1</a:t>
            </a:r>
          </a:p>
        </p:txBody>
      </p:sp>
      <p:cxnSp>
        <p:nvCxnSpPr>
          <p:cNvPr id="15" name="Прямая со стрелкой 14">
            <a:extLst>
              <a:ext uri="{FF2B5EF4-FFF2-40B4-BE49-F238E27FC236}">
                <a16:creationId xmlns:a16="http://schemas.microsoft.com/office/drawing/2014/main" id="{6036F158-CBC9-4932-A70C-3E8286C6CE8C}"/>
              </a:ext>
            </a:extLst>
          </p:cNvPr>
          <p:cNvCxnSpPr/>
          <p:nvPr/>
        </p:nvCxnSpPr>
        <p:spPr>
          <a:xfrm>
            <a:off x="4492487" y="5111937"/>
            <a:ext cx="1900361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133E552-4201-42CA-BD4A-A10A3ABF9BFE}"/>
              </a:ext>
            </a:extLst>
          </p:cNvPr>
          <p:cNvSpPr txBox="1"/>
          <p:nvPr/>
        </p:nvSpPr>
        <p:spPr>
          <a:xfrm>
            <a:off x="6980151" y="436232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EA818D6-610F-4DEC-9DC9-CFEA4CBE0080}"/>
              </a:ext>
            </a:extLst>
          </p:cNvPr>
          <p:cNvSpPr txBox="1"/>
          <p:nvPr/>
        </p:nvSpPr>
        <p:spPr>
          <a:xfrm>
            <a:off x="8330469" y="433351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6C1D397-EF56-4835-8798-32807ED0C067}"/>
              </a:ext>
            </a:extLst>
          </p:cNvPr>
          <p:cNvSpPr txBox="1"/>
          <p:nvPr/>
        </p:nvSpPr>
        <p:spPr>
          <a:xfrm>
            <a:off x="7401492" y="282743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384C7DF-8FE2-0B48-A311-7F14AC29D49D}"/>
              </a:ext>
            </a:extLst>
          </p:cNvPr>
          <p:cNvSpPr txBox="1"/>
          <p:nvPr/>
        </p:nvSpPr>
        <p:spPr>
          <a:xfrm>
            <a:off x="6829308" y="5482512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>
                <a:solidFill>
                  <a:srgbClr val="FF0000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6117669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518C6CE-F9DC-45AF-A214-9B5DF7AFC5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0686" y="2360953"/>
            <a:ext cx="4770627" cy="3117496"/>
          </a:xfrm>
          <a:prstGeom prst="rect">
            <a:avLst/>
          </a:prstGeom>
        </p:spPr>
      </p:pic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D3D5BE57-B96F-4CF7-BD11-1AADD4C79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Система с циклическим опросом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EDB92DB-FD79-4CA5-89E3-8F84282449A8}"/>
              </a:ext>
            </a:extLst>
          </p:cNvPr>
          <p:cNvSpPr txBox="1"/>
          <p:nvPr/>
        </p:nvSpPr>
        <p:spPr>
          <a:xfrm>
            <a:off x="5074258" y="256700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00E844-0CEE-4E50-80FD-6F68BF3999F9}"/>
              </a:ext>
            </a:extLst>
          </p:cNvPr>
          <p:cNvSpPr txBox="1"/>
          <p:nvPr/>
        </p:nvSpPr>
        <p:spPr>
          <a:xfrm>
            <a:off x="5945156" y="379150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515EC4-DBE1-4324-A7FB-52458F9308CC}"/>
              </a:ext>
            </a:extLst>
          </p:cNvPr>
          <p:cNvSpPr txBox="1"/>
          <p:nvPr/>
        </p:nvSpPr>
        <p:spPr>
          <a:xfrm>
            <a:off x="5945156" y="412903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6D8216-6411-4812-A115-4BAA863B45B4}"/>
              </a:ext>
            </a:extLst>
          </p:cNvPr>
          <p:cNvSpPr txBox="1"/>
          <p:nvPr/>
        </p:nvSpPr>
        <p:spPr>
          <a:xfrm>
            <a:off x="5945156" y="470285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1305A0C-C217-4F02-8E21-D613FBC44202}"/>
              </a:ext>
            </a:extLst>
          </p:cNvPr>
          <p:cNvSpPr txBox="1"/>
          <p:nvPr/>
        </p:nvSpPr>
        <p:spPr>
          <a:xfrm>
            <a:off x="4276708" y="480264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1</a:t>
            </a:r>
          </a:p>
        </p:txBody>
      </p:sp>
      <p:cxnSp>
        <p:nvCxnSpPr>
          <p:cNvPr id="15" name="Прямая со стрелкой 14">
            <a:extLst>
              <a:ext uri="{FF2B5EF4-FFF2-40B4-BE49-F238E27FC236}">
                <a16:creationId xmlns:a16="http://schemas.microsoft.com/office/drawing/2014/main" id="{6036F158-CBC9-4932-A70C-3E8286C6CE8C}"/>
              </a:ext>
            </a:extLst>
          </p:cNvPr>
          <p:cNvCxnSpPr/>
          <p:nvPr/>
        </p:nvCxnSpPr>
        <p:spPr>
          <a:xfrm>
            <a:off x="4492487" y="5111937"/>
            <a:ext cx="1900361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133E552-4201-42CA-BD4A-A10A3ABF9BFE}"/>
              </a:ext>
            </a:extLst>
          </p:cNvPr>
          <p:cNvSpPr txBox="1"/>
          <p:nvPr/>
        </p:nvSpPr>
        <p:spPr>
          <a:xfrm>
            <a:off x="6980151" y="436232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EA818D6-610F-4DEC-9DC9-CFEA4CBE0080}"/>
              </a:ext>
            </a:extLst>
          </p:cNvPr>
          <p:cNvSpPr txBox="1"/>
          <p:nvPr/>
        </p:nvSpPr>
        <p:spPr>
          <a:xfrm>
            <a:off x="8330469" y="433351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6C1D397-EF56-4835-8798-32807ED0C067}"/>
              </a:ext>
            </a:extLst>
          </p:cNvPr>
          <p:cNvSpPr txBox="1"/>
          <p:nvPr/>
        </p:nvSpPr>
        <p:spPr>
          <a:xfrm>
            <a:off x="7401492" y="282743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1887238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518C6CE-F9DC-45AF-A214-9B5DF7AFC5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0686" y="2360953"/>
            <a:ext cx="4770627" cy="3117496"/>
          </a:xfrm>
          <a:prstGeom prst="rect">
            <a:avLst/>
          </a:prstGeom>
        </p:spPr>
      </p:pic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D3D5BE57-B96F-4CF7-BD11-1AADD4C79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Система с циклическим опросом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EDB92DB-FD79-4CA5-89E3-8F84282449A8}"/>
              </a:ext>
            </a:extLst>
          </p:cNvPr>
          <p:cNvSpPr txBox="1"/>
          <p:nvPr/>
        </p:nvSpPr>
        <p:spPr>
          <a:xfrm>
            <a:off x="5074258" y="256700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00E844-0CEE-4E50-80FD-6F68BF3999F9}"/>
              </a:ext>
            </a:extLst>
          </p:cNvPr>
          <p:cNvSpPr txBox="1"/>
          <p:nvPr/>
        </p:nvSpPr>
        <p:spPr>
          <a:xfrm>
            <a:off x="5945156" y="379150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515EC4-DBE1-4324-A7FB-52458F9308CC}"/>
              </a:ext>
            </a:extLst>
          </p:cNvPr>
          <p:cNvSpPr txBox="1"/>
          <p:nvPr/>
        </p:nvSpPr>
        <p:spPr>
          <a:xfrm>
            <a:off x="5945156" y="412903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6D8216-6411-4812-A115-4BAA863B45B4}"/>
              </a:ext>
            </a:extLst>
          </p:cNvPr>
          <p:cNvSpPr txBox="1"/>
          <p:nvPr/>
        </p:nvSpPr>
        <p:spPr>
          <a:xfrm>
            <a:off x="5945156" y="470285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1305A0C-C217-4F02-8E21-D613FBC44202}"/>
              </a:ext>
            </a:extLst>
          </p:cNvPr>
          <p:cNvSpPr txBox="1"/>
          <p:nvPr/>
        </p:nvSpPr>
        <p:spPr>
          <a:xfrm>
            <a:off x="4276708" y="480264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1</a:t>
            </a:r>
          </a:p>
        </p:txBody>
      </p:sp>
      <p:cxnSp>
        <p:nvCxnSpPr>
          <p:cNvPr id="15" name="Прямая со стрелкой 14">
            <a:extLst>
              <a:ext uri="{FF2B5EF4-FFF2-40B4-BE49-F238E27FC236}">
                <a16:creationId xmlns:a16="http://schemas.microsoft.com/office/drawing/2014/main" id="{6036F158-CBC9-4932-A70C-3E8286C6CE8C}"/>
              </a:ext>
            </a:extLst>
          </p:cNvPr>
          <p:cNvCxnSpPr/>
          <p:nvPr/>
        </p:nvCxnSpPr>
        <p:spPr>
          <a:xfrm>
            <a:off x="4492487" y="5111937"/>
            <a:ext cx="1900361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133E552-4201-42CA-BD4A-A10A3ABF9BFE}"/>
              </a:ext>
            </a:extLst>
          </p:cNvPr>
          <p:cNvSpPr txBox="1"/>
          <p:nvPr/>
        </p:nvSpPr>
        <p:spPr>
          <a:xfrm>
            <a:off x="6980151" y="436232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EA818D6-610F-4DEC-9DC9-CFEA4CBE0080}"/>
              </a:ext>
            </a:extLst>
          </p:cNvPr>
          <p:cNvSpPr txBox="1"/>
          <p:nvPr/>
        </p:nvSpPr>
        <p:spPr>
          <a:xfrm>
            <a:off x="8330469" y="433351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6C1D397-EF56-4835-8798-32807ED0C067}"/>
              </a:ext>
            </a:extLst>
          </p:cNvPr>
          <p:cNvSpPr txBox="1"/>
          <p:nvPr/>
        </p:nvSpPr>
        <p:spPr>
          <a:xfrm>
            <a:off x="7401492" y="282743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640228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518C6CE-F9DC-45AF-A214-9B5DF7AFC5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0686" y="2360953"/>
            <a:ext cx="4770627" cy="3117496"/>
          </a:xfrm>
          <a:prstGeom prst="rect">
            <a:avLst/>
          </a:prstGeom>
        </p:spPr>
      </p:pic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D3D5BE57-B96F-4CF7-BD11-1AADD4C79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Система с циклическим опросом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EDB92DB-FD79-4CA5-89E3-8F84282449A8}"/>
              </a:ext>
            </a:extLst>
          </p:cNvPr>
          <p:cNvSpPr txBox="1"/>
          <p:nvPr/>
        </p:nvSpPr>
        <p:spPr>
          <a:xfrm>
            <a:off x="5074258" y="256700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00E844-0CEE-4E50-80FD-6F68BF3999F9}"/>
              </a:ext>
            </a:extLst>
          </p:cNvPr>
          <p:cNvSpPr txBox="1"/>
          <p:nvPr/>
        </p:nvSpPr>
        <p:spPr>
          <a:xfrm>
            <a:off x="5945156" y="379150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515EC4-DBE1-4324-A7FB-52458F9308CC}"/>
              </a:ext>
            </a:extLst>
          </p:cNvPr>
          <p:cNvSpPr txBox="1"/>
          <p:nvPr/>
        </p:nvSpPr>
        <p:spPr>
          <a:xfrm>
            <a:off x="5945156" y="412903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6D8216-6411-4812-A115-4BAA863B45B4}"/>
              </a:ext>
            </a:extLst>
          </p:cNvPr>
          <p:cNvSpPr txBox="1"/>
          <p:nvPr/>
        </p:nvSpPr>
        <p:spPr>
          <a:xfrm>
            <a:off x="5945156" y="470285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1305A0C-C217-4F02-8E21-D613FBC44202}"/>
              </a:ext>
            </a:extLst>
          </p:cNvPr>
          <p:cNvSpPr txBox="1"/>
          <p:nvPr/>
        </p:nvSpPr>
        <p:spPr>
          <a:xfrm>
            <a:off x="4276708" y="480264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1</a:t>
            </a:r>
          </a:p>
        </p:txBody>
      </p:sp>
      <p:cxnSp>
        <p:nvCxnSpPr>
          <p:cNvPr id="15" name="Прямая со стрелкой 14">
            <a:extLst>
              <a:ext uri="{FF2B5EF4-FFF2-40B4-BE49-F238E27FC236}">
                <a16:creationId xmlns:a16="http://schemas.microsoft.com/office/drawing/2014/main" id="{6036F158-CBC9-4932-A70C-3E8286C6CE8C}"/>
              </a:ext>
            </a:extLst>
          </p:cNvPr>
          <p:cNvCxnSpPr/>
          <p:nvPr/>
        </p:nvCxnSpPr>
        <p:spPr>
          <a:xfrm>
            <a:off x="4492487" y="5111937"/>
            <a:ext cx="1900361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133E552-4201-42CA-BD4A-A10A3ABF9BFE}"/>
              </a:ext>
            </a:extLst>
          </p:cNvPr>
          <p:cNvSpPr txBox="1"/>
          <p:nvPr/>
        </p:nvSpPr>
        <p:spPr>
          <a:xfrm>
            <a:off x="6980151" y="436232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EA818D6-610F-4DEC-9DC9-CFEA4CBE0080}"/>
              </a:ext>
            </a:extLst>
          </p:cNvPr>
          <p:cNvSpPr txBox="1"/>
          <p:nvPr/>
        </p:nvSpPr>
        <p:spPr>
          <a:xfrm>
            <a:off x="8330469" y="433351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6C1D397-EF56-4835-8798-32807ED0C067}"/>
              </a:ext>
            </a:extLst>
          </p:cNvPr>
          <p:cNvSpPr txBox="1"/>
          <p:nvPr/>
        </p:nvSpPr>
        <p:spPr>
          <a:xfrm>
            <a:off x="7401492" y="282743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11A218-57CE-49C1-8F74-6DAC796687DE}"/>
              </a:ext>
            </a:extLst>
          </p:cNvPr>
          <p:cNvSpPr txBox="1"/>
          <p:nvPr/>
        </p:nvSpPr>
        <p:spPr>
          <a:xfrm>
            <a:off x="5225101" y="386629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2190264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518C6CE-F9DC-45AF-A214-9B5DF7AFC5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0686" y="2360953"/>
            <a:ext cx="4770627" cy="3117496"/>
          </a:xfrm>
          <a:prstGeom prst="rect">
            <a:avLst/>
          </a:prstGeom>
        </p:spPr>
      </p:pic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D3D5BE57-B96F-4CF7-BD11-1AADD4C79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Система с циклическим опросом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EDB92DB-FD79-4CA5-89E3-8F84282449A8}"/>
              </a:ext>
            </a:extLst>
          </p:cNvPr>
          <p:cNvSpPr txBox="1"/>
          <p:nvPr/>
        </p:nvSpPr>
        <p:spPr>
          <a:xfrm>
            <a:off x="5074258" y="256700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00E844-0CEE-4E50-80FD-6F68BF3999F9}"/>
              </a:ext>
            </a:extLst>
          </p:cNvPr>
          <p:cNvSpPr txBox="1"/>
          <p:nvPr/>
        </p:nvSpPr>
        <p:spPr>
          <a:xfrm>
            <a:off x="5945156" y="379150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515EC4-DBE1-4324-A7FB-52458F9308CC}"/>
              </a:ext>
            </a:extLst>
          </p:cNvPr>
          <p:cNvSpPr txBox="1"/>
          <p:nvPr/>
        </p:nvSpPr>
        <p:spPr>
          <a:xfrm>
            <a:off x="5945156" y="412903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6D8216-6411-4812-A115-4BAA863B45B4}"/>
              </a:ext>
            </a:extLst>
          </p:cNvPr>
          <p:cNvSpPr txBox="1"/>
          <p:nvPr/>
        </p:nvSpPr>
        <p:spPr>
          <a:xfrm>
            <a:off x="5945156" y="470285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1305A0C-C217-4F02-8E21-D613FBC44202}"/>
              </a:ext>
            </a:extLst>
          </p:cNvPr>
          <p:cNvSpPr txBox="1"/>
          <p:nvPr/>
        </p:nvSpPr>
        <p:spPr>
          <a:xfrm>
            <a:off x="4276708" y="480264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1</a:t>
            </a:r>
          </a:p>
        </p:txBody>
      </p:sp>
      <p:cxnSp>
        <p:nvCxnSpPr>
          <p:cNvPr id="15" name="Прямая со стрелкой 14">
            <a:extLst>
              <a:ext uri="{FF2B5EF4-FFF2-40B4-BE49-F238E27FC236}">
                <a16:creationId xmlns:a16="http://schemas.microsoft.com/office/drawing/2014/main" id="{6036F158-CBC9-4932-A70C-3E8286C6CE8C}"/>
              </a:ext>
            </a:extLst>
          </p:cNvPr>
          <p:cNvCxnSpPr/>
          <p:nvPr/>
        </p:nvCxnSpPr>
        <p:spPr>
          <a:xfrm>
            <a:off x="4492487" y="5111937"/>
            <a:ext cx="1900361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133E552-4201-42CA-BD4A-A10A3ABF9BFE}"/>
              </a:ext>
            </a:extLst>
          </p:cNvPr>
          <p:cNvSpPr txBox="1"/>
          <p:nvPr/>
        </p:nvSpPr>
        <p:spPr>
          <a:xfrm>
            <a:off x="6980151" y="436232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EA818D6-610F-4DEC-9DC9-CFEA4CBE0080}"/>
              </a:ext>
            </a:extLst>
          </p:cNvPr>
          <p:cNvSpPr txBox="1"/>
          <p:nvPr/>
        </p:nvSpPr>
        <p:spPr>
          <a:xfrm>
            <a:off x="8330469" y="433351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6C1D397-EF56-4835-8798-32807ED0C067}"/>
              </a:ext>
            </a:extLst>
          </p:cNvPr>
          <p:cNvSpPr txBox="1"/>
          <p:nvPr/>
        </p:nvSpPr>
        <p:spPr>
          <a:xfrm>
            <a:off x="7401492" y="282743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11A218-57CE-49C1-8F74-6DAC796687DE}"/>
              </a:ext>
            </a:extLst>
          </p:cNvPr>
          <p:cNvSpPr txBox="1"/>
          <p:nvPr/>
        </p:nvSpPr>
        <p:spPr>
          <a:xfrm>
            <a:off x="5137640" y="386629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2240937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518C6CE-F9DC-45AF-A214-9B5DF7AFC5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0686" y="2360953"/>
            <a:ext cx="4770627" cy="3117496"/>
          </a:xfrm>
          <a:prstGeom prst="rect">
            <a:avLst/>
          </a:prstGeom>
        </p:spPr>
      </p:pic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D3D5BE57-B96F-4CF7-BD11-1AADD4C79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Система с циклическим опросом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EDB92DB-FD79-4CA5-89E3-8F84282449A8}"/>
              </a:ext>
            </a:extLst>
          </p:cNvPr>
          <p:cNvSpPr txBox="1"/>
          <p:nvPr/>
        </p:nvSpPr>
        <p:spPr>
          <a:xfrm>
            <a:off x="5074258" y="256700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00E844-0CEE-4E50-80FD-6F68BF3999F9}"/>
              </a:ext>
            </a:extLst>
          </p:cNvPr>
          <p:cNvSpPr txBox="1"/>
          <p:nvPr/>
        </p:nvSpPr>
        <p:spPr>
          <a:xfrm>
            <a:off x="5945156" y="379150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515EC4-DBE1-4324-A7FB-52458F9308CC}"/>
              </a:ext>
            </a:extLst>
          </p:cNvPr>
          <p:cNvSpPr txBox="1"/>
          <p:nvPr/>
        </p:nvSpPr>
        <p:spPr>
          <a:xfrm>
            <a:off x="5945156" y="412903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6D8216-6411-4812-A115-4BAA863B45B4}"/>
              </a:ext>
            </a:extLst>
          </p:cNvPr>
          <p:cNvSpPr txBox="1"/>
          <p:nvPr/>
        </p:nvSpPr>
        <p:spPr>
          <a:xfrm>
            <a:off x="5945156" y="470285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1305A0C-C217-4F02-8E21-D613FBC44202}"/>
              </a:ext>
            </a:extLst>
          </p:cNvPr>
          <p:cNvSpPr txBox="1"/>
          <p:nvPr/>
        </p:nvSpPr>
        <p:spPr>
          <a:xfrm>
            <a:off x="4276708" y="480264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1</a:t>
            </a:r>
          </a:p>
        </p:txBody>
      </p:sp>
      <p:cxnSp>
        <p:nvCxnSpPr>
          <p:cNvPr id="15" name="Прямая со стрелкой 14">
            <a:extLst>
              <a:ext uri="{FF2B5EF4-FFF2-40B4-BE49-F238E27FC236}">
                <a16:creationId xmlns:a16="http://schemas.microsoft.com/office/drawing/2014/main" id="{6036F158-CBC9-4932-A70C-3E8286C6CE8C}"/>
              </a:ext>
            </a:extLst>
          </p:cNvPr>
          <p:cNvCxnSpPr/>
          <p:nvPr/>
        </p:nvCxnSpPr>
        <p:spPr>
          <a:xfrm>
            <a:off x="4492487" y="5111937"/>
            <a:ext cx="1900361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133E552-4201-42CA-BD4A-A10A3ABF9BFE}"/>
              </a:ext>
            </a:extLst>
          </p:cNvPr>
          <p:cNvSpPr txBox="1"/>
          <p:nvPr/>
        </p:nvSpPr>
        <p:spPr>
          <a:xfrm>
            <a:off x="6980151" y="436232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EA818D6-610F-4DEC-9DC9-CFEA4CBE0080}"/>
              </a:ext>
            </a:extLst>
          </p:cNvPr>
          <p:cNvSpPr txBox="1"/>
          <p:nvPr/>
        </p:nvSpPr>
        <p:spPr>
          <a:xfrm>
            <a:off x="8330469" y="433351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6C1D397-EF56-4835-8798-32807ED0C067}"/>
              </a:ext>
            </a:extLst>
          </p:cNvPr>
          <p:cNvSpPr txBox="1"/>
          <p:nvPr/>
        </p:nvSpPr>
        <p:spPr>
          <a:xfrm>
            <a:off x="7401492" y="282743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11A218-57CE-49C1-8F74-6DAC796687DE}"/>
              </a:ext>
            </a:extLst>
          </p:cNvPr>
          <p:cNvSpPr txBox="1"/>
          <p:nvPr/>
        </p:nvSpPr>
        <p:spPr>
          <a:xfrm>
            <a:off x="5050179" y="386629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874789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518C6CE-F9DC-45AF-A214-9B5DF7AFC5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0686" y="2360953"/>
            <a:ext cx="4770627" cy="3117496"/>
          </a:xfrm>
          <a:prstGeom prst="rect">
            <a:avLst/>
          </a:prstGeom>
        </p:spPr>
      </p:pic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D3D5BE57-B96F-4CF7-BD11-1AADD4C79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Система с циклическим опросом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EDB92DB-FD79-4CA5-89E3-8F84282449A8}"/>
              </a:ext>
            </a:extLst>
          </p:cNvPr>
          <p:cNvSpPr txBox="1"/>
          <p:nvPr/>
        </p:nvSpPr>
        <p:spPr>
          <a:xfrm>
            <a:off x="5074258" y="256700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00E844-0CEE-4E50-80FD-6F68BF3999F9}"/>
              </a:ext>
            </a:extLst>
          </p:cNvPr>
          <p:cNvSpPr txBox="1"/>
          <p:nvPr/>
        </p:nvSpPr>
        <p:spPr>
          <a:xfrm>
            <a:off x="5945156" y="379150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515EC4-DBE1-4324-A7FB-52458F9308CC}"/>
              </a:ext>
            </a:extLst>
          </p:cNvPr>
          <p:cNvSpPr txBox="1"/>
          <p:nvPr/>
        </p:nvSpPr>
        <p:spPr>
          <a:xfrm>
            <a:off x="5945156" y="412903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6D8216-6411-4812-A115-4BAA863B45B4}"/>
              </a:ext>
            </a:extLst>
          </p:cNvPr>
          <p:cNvSpPr txBox="1"/>
          <p:nvPr/>
        </p:nvSpPr>
        <p:spPr>
          <a:xfrm>
            <a:off x="5945156" y="470285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1305A0C-C217-4F02-8E21-D613FBC44202}"/>
              </a:ext>
            </a:extLst>
          </p:cNvPr>
          <p:cNvSpPr txBox="1"/>
          <p:nvPr/>
        </p:nvSpPr>
        <p:spPr>
          <a:xfrm>
            <a:off x="4276708" y="480264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1</a:t>
            </a:r>
          </a:p>
        </p:txBody>
      </p:sp>
      <p:cxnSp>
        <p:nvCxnSpPr>
          <p:cNvPr id="15" name="Прямая со стрелкой 14">
            <a:extLst>
              <a:ext uri="{FF2B5EF4-FFF2-40B4-BE49-F238E27FC236}">
                <a16:creationId xmlns:a16="http://schemas.microsoft.com/office/drawing/2014/main" id="{6036F158-CBC9-4932-A70C-3E8286C6CE8C}"/>
              </a:ext>
            </a:extLst>
          </p:cNvPr>
          <p:cNvCxnSpPr/>
          <p:nvPr/>
        </p:nvCxnSpPr>
        <p:spPr>
          <a:xfrm>
            <a:off x="4492487" y="5111937"/>
            <a:ext cx="1900361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133E552-4201-42CA-BD4A-A10A3ABF9BFE}"/>
              </a:ext>
            </a:extLst>
          </p:cNvPr>
          <p:cNvSpPr txBox="1"/>
          <p:nvPr/>
        </p:nvSpPr>
        <p:spPr>
          <a:xfrm>
            <a:off x="6980151" y="436232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EA818D6-610F-4DEC-9DC9-CFEA4CBE0080}"/>
              </a:ext>
            </a:extLst>
          </p:cNvPr>
          <p:cNvSpPr txBox="1"/>
          <p:nvPr/>
        </p:nvSpPr>
        <p:spPr>
          <a:xfrm>
            <a:off x="8330469" y="433351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6C1D397-EF56-4835-8798-32807ED0C067}"/>
              </a:ext>
            </a:extLst>
          </p:cNvPr>
          <p:cNvSpPr txBox="1"/>
          <p:nvPr/>
        </p:nvSpPr>
        <p:spPr>
          <a:xfrm>
            <a:off x="7401492" y="282743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11A218-57CE-49C1-8F74-6DAC796687DE}"/>
              </a:ext>
            </a:extLst>
          </p:cNvPr>
          <p:cNvSpPr txBox="1"/>
          <p:nvPr/>
        </p:nvSpPr>
        <p:spPr>
          <a:xfrm>
            <a:off x="4930907" y="386629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0585953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518C6CE-F9DC-45AF-A214-9B5DF7AFC5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0686" y="2360953"/>
            <a:ext cx="4770627" cy="3117496"/>
          </a:xfrm>
          <a:prstGeom prst="rect">
            <a:avLst/>
          </a:prstGeom>
        </p:spPr>
      </p:pic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D3D5BE57-B96F-4CF7-BD11-1AADD4C79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Система с циклическим опросом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EDB92DB-FD79-4CA5-89E3-8F84282449A8}"/>
              </a:ext>
            </a:extLst>
          </p:cNvPr>
          <p:cNvSpPr txBox="1"/>
          <p:nvPr/>
        </p:nvSpPr>
        <p:spPr>
          <a:xfrm>
            <a:off x="5074258" y="256700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00E844-0CEE-4E50-80FD-6F68BF3999F9}"/>
              </a:ext>
            </a:extLst>
          </p:cNvPr>
          <p:cNvSpPr txBox="1"/>
          <p:nvPr/>
        </p:nvSpPr>
        <p:spPr>
          <a:xfrm>
            <a:off x="5945156" y="379150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515EC4-DBE1-4324-A7FB-52458F9308CC}"/>
              </a:ext>
            </a:extLst>
          </p:cNvPr>
          <p:cNvSpPr txBox="1"/>
          <p:nvPr/>
        </p:nvSpPr>
        <p:spPr>
          <a:xfrm>
            <a:off x="5945156" y="412903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6D8216-6411-4812-A115-4BAA863B45B4}"/>
              </a:ext>
            </a:extLst>
          </p:cNvPr>
          <p:cNvSpPr txBox="1"/>
          <p:nvPr/>
        </p:nvSpPr>
        <p:spPr>
          <a:xfrm>
            <a:off x="5945156" y="470285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1305A0C-C217-4F02-8E21-D613FBC44202}"/>
              </a:ext>
            </a:extLst>
          </p:cNvPr>
          <p:cNvSpPr txBox="1"/>
          <p:nvPr/>
        </p:nvSpPr>
        <p:spPr>
          <a:xfrm>
            <a:off x="4276708" y="480264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1</a:t>
            </a:r>
          </a:p>
        </p:txBody>
      </p:sp>
      <p:cxnSp>
        <p:nvCxnSpPr>
          <p:cNvPr id="15" name="Прямая со стрелкой 14">
            <a:extLst>
              <a:ext uri="{FF2B5EF4-FFF2-40B4-BE49-F238E27FC236}">
                <a16:creationId xmlns:a16="http://schemas.microsoft.com/office/drawing/2014/main" id="{6036F158-CBC9-4932-A70C-3E8286C6CE8C}"/>
              </a:ext>
            </a:extLst>
          </p:cNvPr>
          <p:cNvCxnSpPr/>
          <p:nvPr/>
        </p:nvCxnSpPr>
        <p:spPr>
          <a:xfrm>
            <a:off x="4492487" y="5111937"/>
            <a:ext cx="1900361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133E552-4201-42CA-BD4A-A10A3ABF9BFE}"/>
              </a:ext>
            </a:extLst>
          </p:cNvPr>
          <p:cNvSpPr txBox="1"/>
          <p:nvPr/>
        </p:nvSpPr>
        <p:spPr>
          <a:xfrm>
            <a:off x="6980151" y="436232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EA818D6-610F-4DEC-9DC9-CFEA4CBE0080}"/>
              </a:ext>
            </a:extLst>
          </p:cNvPr>
          <p:cNvSpPr txBox="1"/>
          <p:nvPr/>
        </p:nvSpPr>
        <p:spPr>
          <a:xfrm>
            <a:off x="8330469" y="433351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6C1D397-EF56-4835-8798-32807ED0C067}"/>
              </a:ext>
            </a:extLst>
          </p:cNvPr>
          <p:cNvSpPr txBox="1"/>
          <p:nvPr/>
        </p:nvSpPr>
        <p:spPr>
          <a:xfrm>
            <a:off x="7401492" y="282743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11A218-57CE-49C1-8F74-6DAC796687DE}"/>
              </a:ext>
            </a:extLst>
          </p:cNvPr>
          <p:cNvSpPr txBox="1"/>
          <p:nvPr/>
        </p:nvSpPr>
        <p:spPr>
          <a:xfrm>
            <a:off x="4811640" y="386629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7361417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2B7E80-341F-4843-BEFD-E9FD3872D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План лекции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E9103B4-10EA-4D3D-86B5-2B5F5A6EDD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9784" y="1825625"/>
            <a:ext cx="10064015" cy="4351338"/>
          </a:xfrm>
        </p:spPr>
        <p:txBody>
          <a:bodyPr/>
          <a:lstStyle/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Классификация прерываний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Основные характеристики прерываний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Примеры реализаций систем прерываний</a:t>
            </a:r>
          </a:p>
          <a:p>
            <a:pPr marL="0" indent="0">
              <a:buNone/>
            </a:pPr>
            <a:endParaRPr lang="ru-RU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9343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518C6CE-F9DC-45AF-A214-9B5DF7AFC5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0686" y="2360953"/>
            <a:ext cx="4770627" cy="3117496"/>
          </a:xfrm>
          <a:prstGeom prst="rect">
            <a:avLst/>
          </a:prstGeom>
        </p:spPr>
      </p:pic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D3D5BE57-B96F-4CF7-BD11-1AADD4C79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Система с циклическим опросом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EDB92DB-FD79-4CA5-89E3-8F84282449A8}"/>
              </a:ext>
            </a:extLst>
          </p:cNvPr>
          <p:cNvSpPr txBox="1"/>
          <p:nvPr/>
        </p:nvSpPr>
        <p:spPr>
          <a:xfrm>
            <a:off x="5074258" y="256700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7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00E844-0CEE-4E50-80FD-6F68BF3999F9}"/>
              </a:ext>
            </a:extLst>
          </p:cNvPr>
          <p:cNvSpPr txBox="1"/>
          <p:nvPr/>
        </p:nvSpPr>
        <p:spPr>
          <a:xfrm>
            <a:off x="5945156" y="379150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515EC4-DBE1-4324-A7FB-52458F9308CC}"/>
              </a:ext>
            </a:extLst>
          </p:cNvPr>
          <p:cNvSpPr txBox="1"/>
          <p:nvPr/>
        </p:nvSpPr>
        <p:spPr>
          <a:xfrm>
            <a:off x="5945156" y="412903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6D8216-6411-4812-A115-4BAA863B45B4}"/>
              </a:ext>
            </a:extLst>
          </p:cNvPr>
          <p:cNvSpPr txBox="1"/>
          <p:nvPr/>
        </p:nvSpPr>
        <p:spPr>
          <a:xfrm>
            <a:off x="5945156" y="470285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1305A0C-C217-4F02-8E21-D613FBC44202}"/>
              </a:ext>
            </a:extLst>
          </p:cNvPr>
          <p:cNvSpPr txBox="1"/>
          <p:nvPr/>
        </p:nvSpPr>
        <p:spPr>
          <a:xfrm>
            <a:off x="4276708" y="480264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1</a:t>
            </a:r>
          </a:p>
        </p:txBody>
      </p:sp>
      <p:cxnSp>
        <p:nvCxnSpPr>
          <p:cNvPr id="15" name="Прямая со стрелкой 14">
            <a:extLst>
              <a:ext uri="{FF2B5EF4-FFF2-40B4-BE49-F238E27FC236}">
                <a16:creationId xmlns:a16="http://schemas.microsoft.com/office/drawing/2014/main" id="{6036F158-CBC9-4932-A70C-3E8286C6CE8C}"/>
              </a:ext>
            </a:extLst>
          </p:cNvPr>
          <p:cNvCxnSpPr/>
          <p:nvPr/>
        </p:nvCxnSpPr>
        <p:spPr>
          <a:xfrm>
            <a:off x="4492487" y="5111937"/>
            <a:ext cx="1900361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133E552-4201-42CA-BD4A-A10A3ABF9BFE}"/>
              </a:ext>
            </a:extLst>
          </p:cNvPr>
          <p:cNvSpPr txBox="1"/>
          <p:nvPr/>
        </p:nvSpPr>
        <p:spPr>
          <a:xfrm>
            <a:off x="6980151" y="436232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EA818D6-610F-4DEC-9DC9-CFEA4CBE0080}"/>
              </a:ext>
            </a:extLst>
          </p:cNvPr>
          <p:cNvSpPr txBox="1"/>
          <p:nvPr/>
        </p:nvSpPr>
        <p:spPr>
          <a:xfrm>
            <a:off x="8330469" y="433351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6C1D397-EF56-4835-8798-32807ED0C067}"/>
              </a:ext>
            </a:extLst>
          </p:cNvPr>
          <p:cNvSpPr txBox="1"/>
          <p:nvPr/>
        </p:nvSpPr>
        <p:spPr>
          <a:xfrm>
            <a:off x="7401492" y="282743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1DE540-3E14-46EE-8BDA-21BCB7D9FCFA}"/>
              </a:ext>
            </a:extLst>
          </p:cNvPr>
          <p:cNvSpPr txBox="1"/>
          <p:nvPr/>
        </p:nvSpPr>
        <p:spPr>
          <a:xfrm>
            <a:off x="6003388" y="248723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30955935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E0FCB0E-CFAE-4C9D-8D72-734F52AA7E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1094" y="2530817"/>
            <a:ext cx="5649812" cy="2318709"/>
          </a:xfrm>
          <a:prstGeom prst="rect">
            <a:avLst/>
          </a:prstGeom>
        </p:spPr>
      </p:pic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12FBAC00-28A0-41F8-A14A-F19078B967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Дейзи-цепочка</a:t>
            </a:r>
          </a:p>
        </p:txBody>
      </p:sp>
    </p:spTree>
    <p:extLst>
      <p:ext uri="{BB962C8B-B14F-4D97-AF65-F5344CB8AC3E}">
        <p14:creationId xmlns:p14="http://schemas.microsoft.com/office/powerpoint/2010/main" val="712306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E0FCB0E-CFAE-4C9D-8D72-734F52AA7E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1094" y="2530817"/>
            <a:ext cx="5649812" cy="2318709"/>
          </a:xfrm>
          <a:prstGeom prst="rect">
            <a:avLst/>
          </a:prstGeom>
        </p:spPr>
      </p:pic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12FBAC00-28A0-41F8-A14A-F19078B967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Дейзи-цепочка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A3AED91-7E6C-4837-BF8A-42267EDF6067}"/>
              </a:ext>
            </a:extLst>
          </p:cNvPr>
          <p:cNvSpPr txBox="1"/>
          <p:nvPr/>
        </p:nvSpPr>
        <p:spPr>
          <a:xfrm>
            <a:off x="6893780" y="216148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4EAAFB-1939-4BC1-83D2-9437FDFA9836}"/>
              </a:ext>
            </a:extLst>
          </p:cNvPr>
          <p:cNvSpPr txBox="1"/>
          <p:nvPr/>
        </p:nvSpPr>
        <p:spPr>
          <a:xfrm>
            <a:off x="3643023" y="216148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D8505F1-2B7E-41CA-91C2-3C68F0FBCBA5}"/>
              </a:ext>
            </a:extLst>
          </p:cNvPr>
          <p:cNvSpPr txBox="1"/>
          <p:nvPr/>
        </p:nvSpPr>
        <p:spPr>
          <a:xfrm>
            <a:off x="5117558" y="216148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1DC7DB9-0C8B-48EB-A5AF-D1B45F28EA7E}"/>
              </a:ext>
            </a:extLst>
          </p:cNvPr>
          <p:cNvSpPr txBox="1"/>
          <p:nvPr/>
        </p:nvSpPr>
        <p:spPr>
          <a:xfrm>
            <a:off x="3421712" y="432718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01C06A-1FCB-4330-8DBC-7D03D47B3E6B}"/>
              </a:ext>
            </a:extLst>
          </p:cNvPr>
          <p:cNvSpPr txBox="1"/>
          <p:nvPr/>
        </p:nvSpPr>
        <p:spPr>
          <a:xfrm>
            <a:off x="4321535" y="484952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2FF3D2F-073D-46AD-923D-16D2FDC311F0}"/>
              </a:ext>
            </a:extLst>
          </p:cNvPr>
          <p:cNvSpPr txBox="1"/>
          <p:nvPr/>
        </p:nvSpPr>
        <p:spPr>
          <a:xfrm>
            <a:off x="4541519" y="32443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56C4CC2-3FB5-4E20-8714-62A051EA6FA5}"/>
              </a:ext>
            </a:extLst>
          </p:cNvPr>
          <p:cNvSpPr txBox="1"/>
          <p:nvPr/>
        </p:nvSpPr>
        <p:spPr>
          <a:xfrm>
            <a:off x="4966715" y="369017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1A450CA-D2E8-4D01-B678-AF26F892E0BD}"/>
              </a:ext>
            </a:extLst>
          </p:cNvPr>
          <p:cNvSpPr txBox="1"/>
          <p:nvPr/>
        </p:nvSpPr>
        <p:spPr>
          <a:xfrm>
            <a:off x="5794314" y="484952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D053154-A803-4B2A-96E3-8E787B8DE178}"/>
              </a:ext>
            </a:extLst>
          </p:cNvPr>
          <p:cNvSpPr txBox="1"/>
          <p:nvPr/>
        </p:nvSpPr>
        <p:spPr>
          <a:xfrm>
            <a:off x="5794314" y="278351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3B840CB-3497-4B62-982B-9F012399633D}"/>
              </a:ext>
            </a:extLst>
          </p:cNvPr>
          <p:cNvSpPr txBox="1"/>
          <p:nvPr/>
        </p:nvSpPr>
        <p:spPr>
          <a:xfrm>
            <a:off x="6447647" y="278351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29957D6-D33A-499D-A346-451431E22302}"/>
              </a:ext>
            </a:extLst>
          </p:cNvPr>
          <p:cNvSpPr txBox="1"/>
          <p:nvPr/>
        </p:nvSpPr>
        <p:spPr>
          <a:xfrm>
            <a:off x="7568781" y="484952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CAA6474-C22F-4611-89FB-6DA57373BE6A}"/>
              </a:ext>
            </a:extLst>
          </p:cNvPr>
          <p:cNvSpPr txBox="1"/>
          <p:nvPr/>
        </p:nvSpPr>
        <p:spPr>
          <a:xfrm>
            <a:off x="8920906" y="385816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999611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4" grpId="0"/>
      <p:bldP spid="16" grpId="0"/>
      <p:bldP spid="18" grpId="0"/>
      <p:bldP spid="20" grpId="0"/>
      <p:bldP spid="22" grpId="0"/>
      <p:bldP spid="24" grpId="0"/>
      <p:bldP spid="2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E0FCB0E-CFAE-4C9D-8D72-734F52AA7E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1094" y="2530817"/>
            <a:ext cx="5649812" cy="2318709"/>
          </a:xfrm>
          <a:prstGeom prst="rect">
            <a:avLst/>
          </a:prstGeom>
        </p:spPr>
      </p:pic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12FBAC00-28A0-41F8-A14A-F19078B967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Дейзи-цепочка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A3AED91-7E6C-4837-BF8A-42267EDF6067}"/>
              </a:ext>
            </a:extLst>
          </p:cNvPr>
          <p:cNvSpPr txBox="1"/>
          <p:nvPr/>
        </p:nvSpPr>
        <p:spPr>
          <a:xfrm>
            <a:off x="6893780" y="216148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4EAAFB-1939-4BC1-83D2-9437FDFA9836}"/>
              </a:ext>
            </a:extLst>
          </p:cNvPr>
          <p:cNvSpPr txBox="1"/>
          <p:nvPr/>
        </p:nvSpPr>
        <p:spPr>
          <a:xfrm>
            <a:off x="3643023" y="216148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D8505F1-2B7E-41CA-91C2-3C68F0FBCBA5}"/>
              </a:ext>
            </a:extLst>
          </p:cNvPr>
          <p:cNvSpPr txBox="1"/>
          <p:nvPr/>
        </p:nvSpPr>
        <p:spPr>
          <a:xfrm>
            <a:off x="5117558" y="216148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1DC7DB9-0C8B-48EB-A5AF-D1B45F28EA7E}"/>
              </a:ext>
            </a:extLst>
          </p:cNvPr>
          <p:cNvSpPr txBox="1"/>
          <p:nvPr/>
        </p:nvSpPr>
        <p:spPr>
          <a:xfrm>
            <a:off x="3421712" y="432718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01C06A-1FCB-4330-8DBC-7D03D47B3E6B}"/>
              </a:ext>
            </a:extLst>
          </p:cNvPr>
          <p:cNvSpPr txBox="1"/>
          <p:nvPr/>
        </p:nvSpPr>
        <p:spPr>
          <a:xfrm>
            <a:off x="4321535" y="484952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2FF3D2F-073D-46AD-923D-16D2FDC311F0}"/>
              </a:ext>
            </a:extLst>
          </p:cNvPr>
          <p:cNvSpPr txBox="1"/>
          <p:nvPr/>
        </p:nvSpPr>
        <p:spPr>
          <a:xfrm>
            <a:off x="4541519" y="32443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56C4CC2-3FB5-4E20-8714-62A051EA6FA5}"/>
              </a:ext>
            </a:extLst>
          </p:cNvPr>
          <p:cNvSpPr txBox="1"/>
          <p:nvPr/>
        </p:nvSpPr>
        <p:spPr>
          <a:xfrm>
            <a:off x="4966715" y="369017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1A450CA-D2E8-4D01-B678-AF26F892E0BD}"/>
              </a:ext>
            </a:extLst>
          </p:cNvPr>
          <p:cNvSpPr txBox="1"/>
          <p:nvPr/>
        </p:nvSpPr>
        <p:spPr>
          <a:xfrm>
            <a:off x="5794314" y="484952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D053154-A803-4B2A-96E3-8E787B8DE178}"/>
              </a:ext>
            </a:extLst>
          </p:cNvPr>
          <p:cNvSpPr txBox="1"/>
          <p:nvPr/>
        </p:nvSpPr>
        <p:spPr>
          <a:xfrm>
            <a:off x="6032853" y="32443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3B840CB-3497-4B62-982B-9F012399633D}"/>
              </a:ext>
            </a:extLst>
          </p:cNvPr>
          <p:cNvSpPr txBox="1"/>
          <p:nvPr/>
        </p:nvSpPr>
        <p:spPr>
          <a:xfrm>
            <a:off x="6447647" y="278351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29957D6-D33A-499D-A346-451431E22302}"/>
              </a:ext>
            </a:extLst>
          </p:cNvPr>
          <p:cNvSpPr txBox="1"/>
          <p:nvPr/>
        </p:nvSpPr>
        <p:spPr>
          <a:xfrm>
            <a:off x="7568781" y="484952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CAA6474-C22F-4611-89FB-6DA57373BE6A}"/>
              </a:ext>
            </a:extLst>
          </p:cNvPr>
          <p:cNvSpPr txBox="1"/>
          <p:nvPr/>
        </p:nvSpPr>
        <p:spPr>
          <a:xfrm>
            <a:off x="8920906" y="385816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782518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4" grpId="0"/>
      <p:bldP spid="16" grpId="0"/>
      <p:bldP spid="18" grpId="0"/>
      <p:bldP spid="20" grpId="0"/>
      <p:bldP spid="22" grpId="0"/>
      <p:bldP spid="24" grpId="0"/>
      <p:bldP spid="2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E1F0A73-3E84-44C6-8C3C-030CE5654B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8373" y="1895600"/>
            <a:ext cx="7415254" cy="4104294"/>
          </a:xfrm>
          <a:prstGeom prst="rect">
            <a:avLst/>
          </a:prstGeom>
        </p:spPr>
      </p:pic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9873779B-387A-412E-9E2A-579291B3FF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Контроллер векторных прерываний</a:t>
            </a:r>
          </a:p>
        </p:txBody>
      </p:sp>
    </p:spTree>
    <p:extLst>
      <p:ext uri="{BB962C8B-B14F-4D97-AF65-F5344CB8AC3E}">
        <p14:creationId xmlns:p14="http://schemas.microsoft.com/office/powerpoint/2010/main" val="26224297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2B7E80-341F-4843-BEFD-E9FD3872D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Системы приоритетов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E9103B4-10EA-4D3D-86B5-2B5F5A6EDD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9784" y="1825625"/>
            <a:ext cx="10064015" cy="4351338"/>
          </a:xfrm>
        </p:spPr>
        <p:txBody>
          <a:bodyPr/>
          <a:lstStyle/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Абсолютные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Относительные</a:t>
            </a:r>
          </a:p>
          <a:p>
            <a:endParaRPr lang="ru-RU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Порог прерывания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Маска прерывания (каждая программа устанавливает свою маску)</a:t>
            </a:r>
          </a:p>
          <a:p>
            <a:pPr lvl="1"/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Игнорирование, при поступлении замаскированного запроса</a:t>
            </a:r>
          </a:p>
          <a:p>
            <a:pPr lvl="1"/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Установка в очередь поступившего замаскированного запроса</a:t>
            </a:r>
          </a:p>
        </p:txBody>
      </p:sp>
    </p:spTree>
    <p:extLst>
      <p:ext uri="{BB962C8B-B14F-4D97-AF65-F5344CB8AC3E}">
        <p14:creationId xmlns:p14="http://schemas.microsoft.com/office/powerpoint/2010/main" val="610790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3A31EB15-F8D3-4D3A-B7C8-2D7F8BCEAE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Control and Status Registers RISC-V</a:t>
            </a:r>
            <a:endParaRPr lang="ru-RU" sz="36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8" name="Рисунок 7" descr="Изображение выглядит как стол&#10;&#10;Автоматически созданное описание">
            <a:extLst>
              <a:ext uri="{FF2B5EF4-FFF2-40B4-BE49-F238E27FC236}">
                <a16:creationId xmlns:a16="http://schemas.microsoft.com/office/drawing/2014/main" id="{49E63D97-2731-4D55-BBA1-0E854BDB3A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3657" y="1690688"/>
            <a:ext cx="4464685" cy="3821430"/>
          </a:xfrm>
          <a:prstGeom prst="rect">
            <a:avLst/>
          </a:prstGeom>
        </p:spPr>
      </p:pic>
      <p:pic>
        <p:nvPicPr>
          <p:cNvPr id="10" name="Рисунок 9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CE92BFBA-EC28-4580-BBC4-32060BDC0E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3656" y="5512118"/>
            <a:ext cx="4464685" cy="824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26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60BEFDEC-0829-44D6-9F0A-331BF9277D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Инструкции для работы с </a:t>
            </a:r>
            <a:r>
              <a:rPr lang="en-US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CSR</a:t>
            </a:r>
            <a:endParaRPr lang="ru-RU" sz="36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graphicFrame>
        <p:nvGraphicFramePr>
          <p:cNvPr id="2" name="Таблица 1">
            <a:extLst>
              <a:ext uri="{FF2B5EF4-FFF2-40B4-BE49-F238E27FC236}">
                <a16:creationId xmlns:a16="http://schemas.microsoft.com/office/drawing/2014/main" id="{86316FC9-DE4A-4226-BE67-29F59DD04A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7775287"/>
              </p:ext>
            </p:extLst>
          </p:nvPr>
        </p:nvGraphicFramePr>
        <p:xfrm>
          <a:off x="838200" y="2005330"/>
          <a:ext cx="10515599" cy="1423670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1053955">
                  <a:extLst>
                    <a:ext uri="{9D8B030D-6E8A-4147-A177-3AD203B41FA5}">
                      <a16:colId xmlns:a16="http://schemas.microsoft.com/office/drawing/2014/main" val="4030478228"/>
                    </a:ext>
                  </a:extLst>
                </a:gridCol>
                <a:gridCol w="853345">
                  <a:extLst>
                    <a:ext uri="{9D8B030D-6E8A-4147-A177-3AD203B41FA5}">
                      <a16:colId xmlns:a16="http://schemas.microsoft.com/office/drawing/2014/main" val="1407080788"/>
                    </a:ext>
                  </a:extLst>
                </a:gridCol>
                <a:gridCol w="636266">
                  <a:extLst>
                    <a:ext uri="{9D8B030D-6E8A-4147-A177-3AD203B41FA5}">
                      <a16:colId xmlns:a16="http://schemas.microsoft.com/office/drawing/2014/main" val="2975517407"/>
                    </a:ext>
                  </a:extLst>
                </a:gridCol>
                <a:gridCol w="2122882">
                  <a:extLst>
                    <a:ext uri="{9D8B030D-6E8A-4147-A177-3AD203B41FA5}">
                      <a16:colId xmlns:a16="http://schemas.microsoft.com/office/drawing/2014/main" val="3973185489"/>
                    </a:ext>
                  </a:extLst>
                </a:gridCol>
                <a:gridCol w="3182824">
                  <a:extLst>
                    <a:ext uri="{9D8B030D-6E8A-4147-A177-3AD203B41FA5}">
                      <a16:colId xmlns:a16="http://schemas.microsoft.com/office/drawing/2014/main" val="3006926813"/>
                    </a:ext>
                  </a:extLst>
                </a:gridCol>
                <a:gridCol w="2666327">
                  <a:extLst>
                    <a:ext uri="{9D8B030D-6E8A-4147-A177-3AD203B41FA5}">
                      <a16:colId xmlns:a16="http://schemas.microsoft.com/office/drawing/2014/main" val="320091832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</a:rPr>
                        <a:t>opcode</a:t>
                      </a:r>
                      <a:endParaRPr lang="ru-RU" sz="1800" dirty="0">
                        <a:effectLst/>
                        <a:latin typeface="Code Saver" panose="020B050902020302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</a:rPr>
                        <a:t>func3</a:t>
                      </a:r>
                      <a:endParaRPr lang="ru-RU" sz="1800">
                        <a:effectLst/>
                        <a:latin typeface="Code Saver" panose="020B050902020302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800">
                          <a:effectLst/>
                        </a:rPr>
                        <a:t>Тип</a:t>
                      </a:r>
                      <a:endParaRPr lang="ru-RU" sz="1800">
                        <a:effectLst/>
                        <a:latin typeface="Code Saver" panose="020B050902020302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800">
                          <a:effectLst/>
                        </a:rPr>
                        <a:t>Инструкция</a:t>
                      </a:r>
                      <a:endParaRPr lang="ru-RU" sz="1800">
                        <a:effectLst/>
                        <a:latin typeface="Code Saver" panose="020B050902020302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800">
                          <a:effectLst/>
                        </a:rPr>
                        <a:t>Описание</a:t>
                      </a:r>
                      <a:endParaRPr lang="ru-RU" sz="1800">
                        <a:effectLst/>
                        <a:latin typeface="Code Saver" panose="020B050902020302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800">
                          <a:effectLst/>
                        </a:rPr>
                        <a:t>Операция</a:t>
                      </a:r>
                      <a:endParaRPr lang="ru-RU" sz="1800">
                        <a:effectLst/>
                        <a:latin typeface="Code Saver" panose="020B050902020302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5202914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800">
                          <a:effectLst/>
                        </a:rPr>
                        <a:t>1110011</a:t>
                      </a:r>
                      <a:endParaRPr lang="ru-RU" sz="1800">
                        <a:effectLst/>
                        <a:latin typeface="Code Saver" panose="020B050902020302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800">
                          <a:effectLst/>
                        </a:rPr>
                        <a:t>000</a:t>
                      </a:r>
                      <a:endParaRPr lang="ru-RU" sz="1800">
                        <a:effectLst/>
                        <a:latin typeface="Code Saver" panose="020B050902020302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</a:rPr>
                        <a:t>I</a:t>
                      </a:r>
                      <a:endParaRPr lang="ru-RU" sz="1800">
                        <a:effectLst/>
                        <a:latin typeface="Code Saver" panose="020B050902020302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</a:rPr>
                        <a:t>mret</a:t>
                      </a:r>
                      <a:endParaRPr lang="ru-RU" sz="1800">
                        <a:effectLst/>
                        <a:latin typeface="Code Saver" panose="020B050902020302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800" dirty="0">
                          <a:effectLst/>
                        </a:rPr>
                        <a:t>Возврат из прерывания</a:t>
                      </a:r>
                      <a:endParaRPr lang="ru-RU" sz="1800" dirty="0">
                        <a:effectLst/>
                        <a:latin typeface="Code Saver" panose="020B050902020302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</a:rPr>
                        <a:t>PC = </a:t>
                      </a:r>
                      <a:r>
                        <a:rPr lang="en-US" sz="1800" dirty="0" err="1">
                          <a:effectLst/>
                        </a:rPr>
                        <a:t>mepc</a:t>
                      </a:r>
                      <a:endParaRPr lang="ru-RU" sz="1800" dirty="0">
                        <a:effectLst/>
                        <a:latin typeface="Code Saver" panose="020B050902020302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9392104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800">
                          <a:effectLst/>
                        </a:rPr>
                        <a:t>1110011</a:t>
                      </a:r>
                      <a:endParaRPr lang="ru-RU" sz="1800">
                        <a:effectLst/>
                        <a:latin typeface="Code Saver" panose="020B050902020302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800">
                          <a:effectLst/>
                        </a:rPr>
                        <a:t>001</a:t>
                      </a:r>
                      <a:endParaRPr lang="ru-RU" sz="1800">
                        <a:effectLst/>
                        <a:latin typeface="Code Saver" panose="020B050902020302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</a:rPr>
                        <a:t>I</a:t>
                      </a:r>
                      <a:endParaRPr lang="ru-RU" sz="1800">
                        <a:effectLst/>
                        <a:latin typeface="Code Saver" panose="020B050902020302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</a:rPr>
                        <a:t>csrrw rd, csr, rs1</a:t>
                      </a:r>
                      <a:endParaRPr lang="ru-RU" sz="1800">
                        <a:effectLst/>
                        <a:latin typeface="Code Saver" panose="020B050902020302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800">
                          <a:effectLst/>
                        </a:rPr>
                        <a:t>Чтение</a:t>
                      </a:r>
                      <a:r>
                        <a:rPr lang="en-US" sz="1800">
                          <a:effectLst/>
                        </a:rPr>
                        <a:t>/</a:t>
                      </a:r>
                      <a:r>
                        <a:rPr lang="ru-RU" sz="1800">
                          <a:effectLst/>
                        </a:rPr>
                        <a:t>Запись </a:t>
                      </a:r>
                      <a:r>
                        <a:rPr lang="en-US" sz="1800">
                          <a:effectLst/>
                        </a:rPr>
                        <a:t>CSR</a:t>
                      </a:r>
                      <a:endParaRPr lang="ru-RU" sz="1800">
                        <a:effectLst/>
                        <a:latin typeface="Code Saver" panose="020B050902020302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</a:rPr>
                        <a:t>rd = csr, csr = rs1</a:t>
                      </a:r>
                      <a:endParaRPr lang="ru-RU" sz="1800">
                        <a:effectLst/>
                        <a:latin typeface="Code Saver" panose="020B050902020302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5833441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800">
                          <a:effectLst/>
                        </a:rPr>
                        <a:t>1110011</a:t>
                      </a:r>
                      <a:endParaRPr lang="ru-RU" sz="1800">
                        <a:effectLst/>
                        <a:latin typeface="Code Saver" panose="020B050902020302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800">
                          <a:effectLst/>
                        </a:rPr>
                        <a:t>010</a:t>
                      </a:r>
                      <a:endParaRPr lang="ru-RU" sz="1800">
                        <a:effectLst/>
                        <a:latin typeface="Code Saver" panose="020B050902020302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</a:rPr>
                        <a:t>I</a:t>
                      </a:r>
                      <a:endParaRPr lang="ru-RU" sz="1800">
                        <a:effectLst/>
                        <a:latin typeface="Code Saver" panose="020B050902020302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dirty="0" err="1">
                          <a:effectLst/>
                        </a:rPr>
                        <a:t>csrrs</a:t>
                      </a:r>
                      <a:r>
                        <a:rPr lang="en-US" sz="1800" dirty="0">
                          <a:effectLst/>
                        </a:rPr>
                        <a:t> rd, csr, rs1</a:t>
                      </a:r>
                      <a:endParaRPr lang="ru-RU" sz="1800" dirty="0">
                        <a:effectLst/>
                        <a:latin typeface="Code Saver" panose="020B050902020302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800" dirty="0">
                          <a:effectLst/>
                        </a:rPr>
                        <a:t>Чтение/Установка бит </a:t>
                      </a:r>
                      <a:r>
                        <a:rPr lang="en-US" sz="1800" dirty="0">
                          <a:effectLst/>
                        </a:rPr>
                        <a:t>CSR</a:t>
                      </a:r>
                      <a:endParaRPr lang="ru-RU" sz="1800" dirty="0">
                        <a:effectLst/>
                        <a:latin typeface="Code Saver" panose="020B050902020302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</a:rPr>
                        <a:t>rd = csr, csr = csr | rs1</a:t>
                      </a:r>
                      <a:endParaRPr lang="ru-RU" sz="1800">
                        <a:effectLst/>
                        <a:latin typeface="Code Saver" panose="020B050902020302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6694110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800">
                          <a:effectLst/>
                        </a:rPr>
                        <a:t>1110011</a:t>
                      </a:r>
                      <a:endParaRPr lang="ru-RU" sz="1800">
                        <a:effectLst/>
                        <a:latin typeface="Code Saver" panose="020B050902020302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800">
                          <a:effectLst/>
                        </a:rPr>
                        <a:t>011</a:t>
                      </a:r>
                      <a:endParaRPr lang="ru-RU" sz="1800">
                        <a:effectLst/>
                        <a:latin typeface="Code Saver" panose="020B050902020302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</a:rPr>
                        <a:t>I</a:t>
                      </a:r>
                      <a:endParaRPr lang="ru-RU" sz="1800">
                        <a:effectLst/>
                        <a:latin typeface="Code Saver" panose="020B050902020302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</a:rPr>
                        <a:t>csrrc rd, csr, rs1</a:t>
                      </a:r>
                      <a:endParaRPr lang="ru-RU" sz="1800">
                        <a:effectLst/>
                        <a:latin typeface="Code Saver" panose="020B050902020302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800">
                          <a:effectLst/>
                        </a:rPr>
                        <a:t>Чтение/Очистка бит </a:t>
                      </a:r>
                      <a:r>
                        <a:rPr lang="en-US" sz="1800">
                          <a:effectLst/>
                        </a:rPr>
                        <a:t>CSR</a:t>
                      </a:r>
                      <a:endParaRPr lang="ru-RU" sz="1800">
                        <a:effectLst/>
                        <a:latin typeface="Code Saver" panose="020B050902020302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</a:rPr>
                        <a:t>rd = csr, csr = csr &amp; ~rs1</a:t>
                      </a:r>
                      <a:endParaRPr lang="ru-RU" sz="1800" dirty="0">
                        <a:effectLst/>
                        <a:latin typeface="Code Saver" panose="020B050902020302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127707029"/>
                  </a:ext>
                </a:extLst>
              </a:tr>
            </a:tbl>
          </a:graphicData>
        </a:graphic>
      </p:graphicFrame>
      <p:graphicFrame>
        <p:nvGraphicFramePr>
          <p:cNvPr id="3" name="Таблица 2">
            <a:extLst>
              <a:ext uri="{FF2B5EF4-FFF2-40B4-BE49-F238E27FC236}">
                <a16:creationId xmlns:a16="http://schemas.microsoft.com/office/drawing/2014/main" id="{77465B91-1606-48E3-964D-4E2198BF00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2222142"/>
              </p:ext>
            </p:extLst>
          </p:nvPr>
        </p:nvGraphicFramePr>
        <p:xfrm>
          <a:off x="838201" y="3811460"/>
          <a:ext cx="10515598" cy="854202"/>
        </p:xfrm>
        <a:graphic>
          <a:graphicData uri="http://schemas.openxmlformats.org/drawingml/2006/table">
            <a:tbl>
              <a:tblPr firstRow="1" firstCol="1" bandRow="1">
                <a:tableStyleId>{7E9639D4-E3E2-4D34-9284-5A2195B3D0D7}</a:tableStyleId>
              </a:tblPr>
              <a:tblGrid>
                <a:gridCol w="2337033">
                  <a:extLst>
                    <a:ext uri="{9D8B030D-6E8A-4147-A177-3AD203B41FA5}">
                      <a16:colId xmlns:a16="http://schemas.microsoft.com/office/drawing/2014/main" val="1692554101"/>
                    </a:ext>
                  </a:extLst>
                </a:gridCol>
                <a:gridCol w="2547387">
                  <a:extLst>
                    <a:ext uri="{9D8B030D-6E8A-4147-A177-3AD203B41FA5}">
                      <a16:colId xmlns:a16="http://schemas.microsoft.com/office/drawing/2014/main" val="3561494442"/>
                    </a:ext>
                  </a:extLst>
                </a:gridCol>
                <a:gridCol w="2963889">
                  <a:extLst>
                    <a:ext uri="{9D8B030D-6E8A-4147-A177-3AD203B41FA5}">
                      <a16:colId xmlns:a16="http://schemas.microsoft.com/office/drawing/2014/main" val="515138689"/>
                    </a:ext>
                  </a:extLst>
                </a:gridCol>
                <a:gridCol w="2667289">
                  <a:extLst>
                    <a:ext uri="{9D8B030D-6E8A-4147-A177-3AD203B41FA5}">
                      <a16:colId xmlns:a16="http://schemas.microsoft.com/office/drawing/2014/main" val="240115330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800">
                          <a:effectLst/>
                        </a:rPr>
                        <a:t>Псевдоинструкция</a:t>
                      </a:r>
                      <a:endParaRPr lang="ru-RU" sz="1800">
                        <a:effectLst/>
                        <a:latin typeface="Code Saver" panose="020B050902020302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800">
                          <a:effectLst/>
                        </a:rPr>
                        <a:t>Инструкция </a:t>
                      </a:r>
                      <a:r>
                        <a:rPr lang="en-US" sz="1800">
                          <a:effectLst/>
                        </a:rPr>
                        <a:t>RISC-V</a:t>
                      </a:r>
                      <a:endParaRPr lang="ru-RU" sz="1800">
                        <a:effectLst/>
                        <a:latin typeface="Code Saver" panose="020B050902020302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800">
                          <a:effectLst/>
                        </a:rPr>
                        <a:t>Описание</a:t>
                      </a:r>
                      <a:endParaRPr lang="ru-RU" sz="1800">
                        <a:effectLst/>
                        <a:latin typeface="Code Saver" panose="020B050902020302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800">
                          <a:effectLst/>
                        </a:rPr>
                        <a:t>Операция</a:t>
                      </a:r>
                      <a:endParaRPr lang="ru-RU" sz="1800">
                        <a:effectLst/>
                        <a:latin typeface="Code Saver" panose="020B050902020302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9205645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</a:rPr>
                        <a:t>csrr rd, csr</a:t>
                      </a:r>
                      <a:endParaRPr lang="ru-RU" sz="1800">
                        <a:effectLst/>
                        <a:latin typeface="Code Saver" panose="020B050902020302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</a:rPr>
                        <a:t>csrrs rd, csr, x0</a:t>
                      </a:r>
                      <a:endParaRPr lang="ru-RU" sz="1800">
                        <a:effectLst/>
                        <a:latin typeface="Code Saver" panose="020B050902020302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800" dirty="0">
                          <a:effectLst/>
                        </a:rPr>
                        <a:t>Чтение </a:t>
                      </a:r>
                      <a:r>
                        <a:rPr lang="en-US" sz="1800" dirty="0">
                          <a:effectLst/>
                        </a:rPr>
                        <a:t>CSR</a:t>
                      </a:r>
                      <a:endParaRPr lang="ru-RU" sz="1800" dirty="0">
                        <a:effectLst/>
                        <a:latin typeface="Code Saver" panose="020B050902020302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</a:rPr>
                        <a:t>rd = csr</a:t>
                      </a:r>
                      <a:endParaRPr lang="ru-RU" sz="1800">
                        <a:effectLst/>
                        <a:latin typeface="Code Saver" panose="020B050902020302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9688471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</a:rPr>
                        <a:t>csrw csr, rs1</a:t>
                      </a:r>
                      <a:endParaRPr lang="ru-RU" sz="1800">
                        <a:effectLst/>
                        <a:latin typeface="Code Saver" panose="020B050902020302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</a:rPr>
                        <a:t>csrrw x0, csr, rs1</a:t>
                      </a:r>
                      <a:endParaRPr lang="ru-RU" sz="1800">
                        <a:effectLst/>
                        <a:latin typeface="Code Saver" panose="020B050902020302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800">
                          <a:effectLst/>
                        </a:rPr>
                        <a:t>Запись </a:t>
                      </a:r>
                      <a:r>
                        <a:rPr lang="en-US" sz="1800">
                          <a:effectLst/>
                        </a:rPr>
                        <a:t>CSR</a:t>
                      </a:r>
                      <a:endParaRPr lang="ru-RU" sz="1800">
                        <a:effectLst/>
                        <a:latin typeface="Code Saver" panose="020B050902020302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</a:rPr>
                        <a:t>csr = rs1</a:t>
                      </a:r>
                      <a:endParaRPr lang="ru-RU" sz="1800" dirty="0">
                        <a:effectLst/>
                        <a:latin typeface="Code Saver" panose="020B050902020302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1270091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94871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60BEFDEC-0829-44D6-9F0A-331BF9277D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Подсистема прерывания для </a:t>
            </a:r>
            <a:r>
              <a:rPr lang="en-US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RISC-V</a:t>
            </a:r>
            <a:endParaRPr lang="ru-RU" sz="36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2FC3005-B262-4B09-BA9A-7C20F83040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40256"/>
            <a:ext cx="9096293" cy="5434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9251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6DA811E-F01A-4C22-B3A4-C3E82E12BF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9930"/>
          <a:stretch/>
        </p:blipFill>
        <p:spPr>
          <a:xfrm>
            <a:off x="7254895" y="2930799"/>
            <a:ext cx="3665580" cy="1867161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BB39D2A-3D40-47C8-88B7-B08E6FA1FF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69"/>
          <a:stretch/>
        </p:blipFill>
        <p:spPr>
          <a:xfrm>
            <a:off x="7275885" y="2930799"/>
            <a:ext cx="3655404" cy="1867161"/>
          </a:xfrm>
          <a:prstGeom prst="rect">
            <a:avLst/>
          </a:prstGeom>
        </p:spPr>
      </p:pic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60BEFDEC-0829-44D6-9F0A-331BF9277D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46850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Подсистема прерывания для </a:t>
            </a:r>
            <a:r>
              <a:rPr lang="en-US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RISC-V</a:t>
            </a:r>
            <a:r>
              <a:rPr lang="ru-RU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(</a:t>
            </a:r>
            <a:r>
              <a:rPr lang="en-US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CSR)</a:t>
            </a:r>
            <a:endParaRPr lang="ru-RU" sz="36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620A08CC-5B4F-4BC5-B7FA-8A798C54C2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05238"/>
            <a:ext cx="5767965" cy="512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694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9736EAF-B598-4310-85BD-0179F10C8C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1261" y="2725556"/>
            <a:ext cx="4358711" cy="2314359"/>
          </a:xfrm>
          <a:prstGeom prst="rect">
            <a:avLst/>
          </a:prstGeom>
        </p:spPr>
      </p:pic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AB323246-B3F9-4496-B2A1-240A4F4633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Передача управления при прерывании</a:t>
            </a:r>
          </a:p>
        </p:txBody>
      </p:sp>
    </p:spTree>
    <p:extLst>
      <p:ext uri="{BB962C8B-B14F-4D97-AF65-F5344CB8AC3E}">
        <p14:creationId xmlns:p14="http://schemas.microsoft.com/office/powerpoint/2010/main" val="31571443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1A1AC0D-A06A-4496-BCF8-076C7D60B2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05238"/>
            <a:ext cx="5767965" cy="5122800"/>
          </a:xfrm>
          <a:prstGeom prst="rect">
            <a:avLst/>
          </a:prstGeom>
        </p:spPr>
      </p:pic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60BEFDEC-0829-44D6-9F0A-331BF9277D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46850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Подсистема прерывания для </a:t>
            </a:r>
            <a:r>
              <a:rPr lang="en-US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RISC-V</a:t>
            </a:r>
            <a:r>
              <a:rPr lang="ru-RU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(</a:t>
            </a:r>
            <a:r>
              <a:rPr lang="en-US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CSR)</a:t>
            </a:r>
            <a:endParaRPr lang="ru-RU" sz="36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5408EA0-271E-4A70-A948-C3E3D83296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8774" y="3113401"/>
            <a:ext cx="3726371" cy="1636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4666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60BEFDEC-0829-44D6-9F0A-331BF9277D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46850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Подсистема прерывания для </a:t>
            </a:r>
            <a:r>
              <a:rPr lang="en-US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RISC-V</a:t>
            </a:r>
            <a:r>
              <a:rPr lang="ru-RU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(</a:t>
            </a:r>
            <a:r>
              <a:rPr lang="en-US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CSR)</a:t>
            </a:r>
            <a:endParaRPr lang="ru-RU" sz="36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D82AC73-96A4-469E-87F3-0BEF8B3AEB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05238"/>
            <a:ext cx="5767965" cy="512280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16F5420-D155-4370-98AE-F7D53F260E3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148774" y="3113401"/>
            <a:ext cx="3726370" cy="1636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8019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60BEFDEC-0829-44D6-9F0A-331BF9277D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46850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Подсистема прерывания для </a:t>
            </a:r>
            <a:r>
              <a:rPr lang="en-US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RISC-V</a:t>
            </a:r>
            <a:r>
              <a:rPr lang="ru-RU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(</a:t>
            </a:r>
            <a:r>
              <a:rPr lang="en-US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CSR)</a:t>
            </a:r>
            <a:endParaRPr lang="ru-RU" sz="36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4B4C984-1194-428D-A2EC-1C58335AA3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05238"/>
            <a:ext cx="5767965" cy="512280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E2FAFFA-3ED6-45F5-9ED1-99396D53C89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148774" y="3113401"/>
            <a:ext cx="3726370" cy="1636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5416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60BEFDEC-0829-44D6-9F0A-331BF9277D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Контроллер прерываний с циклическим опросом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1A143FF-41B1-4E55-BEAC-66F78AD38F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2943" t="5913" r="12406" b="11341"/>
          <a:stretch/>
        </p:blipFill>
        <p:spPr bwMode="auto">
          <a:xfrm>
            <a:off x="8795579" y="2467285"/>
            <a:ext cx="2481614" cy="192342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59A2BA4-F064-4254-9578-FE453A91D9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8200" y="1977956"/>
            <a:ext cx="6614639" cy="3846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4381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F1D6DC6-45A2-4D7D-8448-2323508684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17182" y="1154858"/>
            <a:ext cx="6157636" cy="4430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5201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5F25266-AB92-4175-BFBD-D4FD0223C9B3}"/>
              </a:ext>
            </a:extLst>
          </p:cNvPr>
          <p:cNvSpPr txBox="1"/>
          <p:nvPr/>
        </p:nvSpPr>
        <p:spPr>
          <a:xfrm>
            <a:off x="1011141" y="1825686"/>
            <a:ext cx="8943893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99160"/>
            <a:r>
              <a:rPr lang="ru-RU" sz="1400" dirty="0">
                <a:solidFill>
                  <a:srgbClr val="70AD47"/>
                </a:solidFill>
                <a:effectLst/>
                <a:latin typeface="HelveticaNeueCyr" panose="02000503040000020004" pitchFamily="2" charset="-52"/>
                <a:ea typeface="LetterGothicStd" panose="020B0409020202030304" pitchFamily="49" charset="0"/>
                <a:cs typeface="LetterGothicStd" panose="020B0409020202030304" pitchFamily="49" charset="0"/>
              </a:rPr>
              <a:t># Инициализируем начальные значения регистров</a:t>
            </a:r>
            <a:endParaRPr lang="ru-RU" sz="1400" dirty="0">
              <a:effectLst/>
              <a:latin typeface="Code Saver" panose="020B05090202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sz="14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   </a:t>
            </a:r>
            <a:r>
              <a:rPr lang="en-US" sz="1400" b="1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li</a:t>
            </a:r>
            <a:r>
              <a:rPr lang="en-US" sz="14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</a:t>
            </a:r>
            <a:r>
              <a:rPr lang="ru-RU" sz="14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  </a:t>
            </a:r>
            <a:r>
              <a:rPr lang="en-US" sz="14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sp</a:t>
            </a:r>
            <a:r>
              <a:rPr lang="ru-RU" sz="14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, </a:t>
            </a:r>
            <a:r>
              <a:rPr lang="ru-RU" sz="1400" dirty="0">
                <a:solidFill>
                  <a:srgbClr val="ED7D31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0</a:t>
            </a:r>
            <a:r>
              <a:rPr lang="en-US" sz="1400" dirty="0" err="1">
                <a:solidFill>
                  <a:srgbClr val="ED7D31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xFFFFFFFC</a:t>
            </a:r>
            <a:r>
              <a:rPr lang="ru-RU" sz="1400" dirty="0">
                <a:solidFill>
                  <a:srgbClr val="ED7D31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	</a:t>
            </a:r>
            <a:r>
              <a:rPr lang="ru-RU" sz="1400" dirty="0">
                <a:solidFill>
                  <a:srgbClr val="70AD47"/>
                </a:solidFill>
                <a:effectLst/>
                <a:latin typeface="HelveticaNeueCyr" panose="02000503040000020004" pitchFamily="2" charset="-52"/>
                <a:ea typeface="LetterGothicStd" panose="020B0409020202030304" pitchFamily="49" charset="0"/>
                <a:cs typeface="LetterGothicStd" panose="020B0409020202030304" pitchFamily="49" charset="0"/>
              </a:rPr>
              <a:t># устанавливаем указатель на верхушку стека</a:t>
            </a:r>
            <a:endParaRPr lang="ru-RU" sz="1400" dirty="0">
              <a:effectLst/>
              <a:latin typeface="Code Saver" panose="020B05090202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sz="14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   </a:t>
            </a:r>
            <a:r>
              <a:rPr lang="en-US" sz="1400" b="1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li</a:t>
            </a:r>
            <a:r>
              <a:rPr lang="ru-RU" sz="14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   </a:t>
            </a:r>
            <a:r>
              <a:rPr lang="en-US" sz="14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gp</a:t>
            </a:r>
            <a:r>
              <a:rPr lang="ru-RU" sz="14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, </a:t>
            </a:r>
            <a:r>
              <a:rPr lang="ru-RU" sz="1400" dirty="0">
                <a:solidFill>
                  <a:srgbClr val="ED7D31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0</a:t>
            </a:r>
            <a:r>
              <a:rPr lang="en-US" sz="1400" dirty="0">
                <a:solidFill>
                  <a:srgbClr val="ED7D31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x</a:t>
            </a:r>
            <a:r>
              <a:rPr lang="ru-RU" sz="1400" dirty="0">
                <a:solidFill>
                  <a:srgbClr val="ED7D31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10000000	</a:t>
            </a:r>
            <a:r>
              <a:rPr lang="ru-RU" sz="1400" dirty="0">
                <a:solidFill>
                  <a:srgbClr val="70AD47"/>
                </a:solidFill>
                <a:effectLst/>
                <a:latin typeface="HelveticaNeueCyr" panose="02000503040000020004" pitchFamily="2" charset="-52"/>
                <a:ea typeface="LetterGothicStd" panose="020B0409020202030304" pitchFamily="49" charset="0"/>
                <a:cs typeface="LetterGothicStd" panose="020B0409020202030304" pitchFamily="49" charset="0"/>
              </a:rPr>
              <a:t># устанавливаем указатель на глобальные данные</a:t>
            </a:r>
            <a:endParaRPr lang="ru-RU" sz="1400" dirty="0">
              <a:effectLst/>
              <a:latin typeface="Code Saver" panose="020B05090202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sz="14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 </a:t>
            </a:r>
            <a:endParaRPr lang="ru-RU" sz="1400" dirty="0">
              <a:effectLst/>
              <a:latin typeface="Code Saver" panose="020B05090202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sz="14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   </a:t>
            </a:r>
            <a:r>
              <a:rPr lang="en-US" sz="1400" b="1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li</a:t>
            </a:r>
            <a:r>
              <a:rPr lang="ru-RU" sz="14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   </a:t>
            </a:r>
            <a:r>
              <a:rPr lang="en-US" sz="14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t</a:t>
            </a:r>
            <a:r>
              <a:rPr lang="ru-RU" sz="14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0, </a:t>
            </a:r>
            <a:r>
              <a:rPr lang="ru-RU" sz="1400" dirty="0">
                <a:solidFill>
                  <a:srgbClr val="ED7D31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0</a:t>
            </a:r>
            <a:r>
              <a:rPr lang="en-US" sz="1400" dirty="0">
                <a:solidFill>
                  <a:srgbClr val="ED7D31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x</a:t>
            </a:r>
            <a:r>
              <a:rPr lang="ru-RU" sz="1400" dirty="0">
                <a:solidFill>
                  <a:srgbClr val="ED7D31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00080020	</a:t>
            </a:r>
            <a:r>
              <a:rPr lang="ru-RU" sz="1400" dirty="0">
                <a:solidFill>
                  <a:srgbClr val="70AD47"/>
                </a:solidFill>
                <a:effectLst/>
                <a:latin typeface="HelveticaNeueCyr" panose="02000503040000020004" pitchFamily="2" charset="-52"/>
                <a:ea typeface="LetterGothicStd" panose="020B0409020202030304" pitchFamily="49" charset="0"/>
                <a:cs typeface="LetterGothicStd" panose="020B0409020202030304" pitchFamily="49" charset="0"/>
              </a:rPr>
              <a:t># подготавливаем маску прерывания для 5 и 19 входов</a:t>
            </a:r>
            <a:endParaRPr lang="ru-RU" sz="1400" dirty="0">
              <a:effectLst/>
              <a:latin typeface="Code Saver" panose="020B05090202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sz="14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   </a:t>
            </a:r>
            <a:r>
              <a:rPr lang="en-US" sz="1400" b="1" dirty="0" err="1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csrw</a:t>
            </a:r>
            <a:r>
              <a:rPr lang="ru-RU" sz="14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 </a:t>
            </a:r>
            <a:r>
              <a:rPr lang="en-US" sz="1400" dirty="0" err="1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mie</a:t>
            </a:r>
            <a:r>
              <a:rPr lang="ru-RU" sz="14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, </a:t>
            </a:r>
            <a:r>
              <a:rPr lang="en-US" sz="14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t</a:t>
            </a:r>
            <a:r>
              <a:rPr lang="ru-RU" sz="14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0		</a:t>
            </a:r>
            <a:r>
              <a:rPr lang="ru-RU" sz="1400" dirty="0">
                <a:solidFill>
                  <a:srgbClr val="70AD47"/>
                </a:solidFill>
                <a:effectLst/>
                <a:latin typeface="HelveticaNeueCyr" panose="02000503040000020004" pitchFamily="2" charset="-52"/>
                <a:ea typeface="LetterGothicStd" panose="020B0409020202030304" pitchFamily="49" charset="0"/>
                <a:cs typeface="LetterGothicStd" panose="020B0409020202030304" pitchFamily="49" charset="0"/>
              </a:rPr>
              <a:t># загружаем маску в регистр маски</a:t>
            </a:r>
            <a:endParaRPr lang="ru-RU" sz="1400" dirty="0">
              <a:effectLst/>
              <a:latin typeface="Code Saver" panose="020B05090202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sz="14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   </a:t>
            </a:r>
            <a:r>
              <a:rPr lang="en-US" sz="1400" b="1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la</a:t>
            </a:r>
            <a:r>
              <a:rPr lang="ru-RU" sz="14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   </a:t>
            </a:r>
            <a:r>
              <a:rPr lang="en-US" sz="14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t</a:t>
            </a:r>
            <a:r>
              <a:rPr lang="ru-RU" sz="14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0, </a:t>
            </a:r>
            <a:r>
              <a:rPr lang="en-US" sz="1400" dirty="0">
                <a:solidFill>
                  <a:srgbClr val="ED7D31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interrupt</a:t>
            </a:r>
            <a:r>
              <a:rPr lang="ru-RU" sz="1400" dirty="0">
                <a:solidFill>
                  <a:srgbClr val="ED7D31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		</a:t>
            </a:r>
            <a:r>
              <a:rPr lang="ru-RU" sz="1400" dirty="0">
                <a:solidFill>
                  <a:srgbClr val="70AD47"/>
                </a:solidFill>
                <a:effectLst/>
                <a:latin typeface="HelveticaNeueCyr" panose="02000503040000020004" pitchFamily="2" charset="-52"/>
                <a:ea typeface="LetterGothicStd" panose="020B0409020202030304" pitchFamily="49" charset="0"/>
                <a:cs typeface="LetterGothicStd" panose="020B0409020202030304" pitchFamily="49" charset="0"/>
              </a:rPr>
              <a:t># аналогично </a:t>
            </a:r>
            <a:r>
              <a:rPr lang="ru-RU" sz="1400" dirty="0" err="1">
                <a:solidFill>
                  <a:srgbClr val="70AD47"/>
                </a:solidFill>
                <a:effectLst/>
                <a:latin typeface="HelveticaNeueCyr" panose="02000503040000020004" pitchFamily="2" charset="-52"/>
                <a:ea typeface="LetterGothicStd" panose="020B0409020202030304" pitchFamily="49" charset="0"/>
                <a:cs typeface="LetterGothicStd" panose="020B0409020202030304" pitchFamily="49" charset="0"/>
              </a:rPr>
              <a:t>li</a:t>
            </a:r>
            <a:r>
              <a:rPr lang="ru-RU" sz="1400" dirty="0">
                <a:solidFill>
                  <a:srgbClr val="70AD47"/>
                </a:solidFill>
                <a:effectLst/>
                <a:latin typeface="HelveticaNeueCyr" panose="02000503040000020004" pitchFamily="2" charset="-52"/>
                <a:ea typeface="LetterGothicStd" panose="020B0409020202030304" pitchFamily="49" charset="0"/>
                <a:cs typeface="LetterGothicStd" panose="020B0409020202030304" pitchFamily="49" charset="0"/>
              </a:rPr>
              <a:t> загружает число, в данном случае - адрес</a:t>
            </a:r>
            <a:endParaRPr lang="ru-RU" sz="1400" dirty="0">
              <a:effectLst/>
              <a:latin typeface="Code Saver" panose="020B05090202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sz="14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   </a:t>
            </a:r>
            <a:r>
              <a:rPr lang="en-US" sz="1400" b="1" dirty="0" err="1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csrw</a:t>
            </a:r>
            <a:r>
              <a:rPr lang="ru-RU" sz="14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 </a:t>
            </a:r>
            <a:r>
              <a:rPr lang="en-US" sz="1400" dirty="0" err="1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mtvec</a:t>
            </a:r>
            <a:r>
              <a:rPr lang="ru-RU" sz="14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, </a:t>
            </a:r>
            <a:r>
              <a:rPr lang="en-US" sz="14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t</a:t>
            </a:r>
            <a:r>
              <a:rPr lang="ru-RU" sz="14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0		</a:t>
            </a:r>
            <a:r>
              <a:rPr lang="ru-RU" sz="1400" dirty="0">
                <a:solidFill>
                  <a:srgbClr val="70AD47"/>
                </a:solidFill>
                <a:effectLst/>
                <a:latin typeface="HelveticaNeueCyr" panose="02000503040000020004" pitchFamily="2" charset="-52"/>
                <a:ea typeface="LetterGothicStd" panose="020B0409020202030304" pitchFamily="49" charset="0"/>
                <a:cs typeface="LetterGothicStd" panose="020B0409020202030304" pitchFamily="49" charset="0"/>
              </a:rPr>
              <a:t># устанавливаем вектор прерывания</a:t>
            </a:r>
            <a:endParaRPr lang="ru-RU" sz="1400" dirty="0">
              <a:effectLst/>
              <a:latin typeface="Code Saver" panose="020B05090202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sz="14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   </a:t>
            </a:r>
            <a:r>
              <a:rPr lang="en-US" sz="1400" b="1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li</a:t>
            </a:r>
            <a:r>
              <a:rPr lang="ru-RU" sz="1400" b="1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   </a:t>
            </a:r>
            <a:r>
              <a:rPr lang="en-US" sz="14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t</a:t>
            </a:r>
            <a:r>
              <a:rPr lang="ru-RU" sz="14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0, </a:t>
            </a:r>
            <a:r>
              <a:rPr lang="ru-RU" sz="1400" dirty="0">
                <a:solidFill>
                  <a:srgbClr val="ED7D31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0</a:t>
            </a:r>
            <a:r>
              <a:rPr lang="en-US" sz="1400" dirty="0" err="1">
                <a:solidFill>
                  <a:srgbClr val="ED7D31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xEFFFFFFC</a:t>
            </a:r>
            <a:r>
              <a:rPr lang="ru-RU" sz="14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	</a:t>
            </a:r>
            <a:r>
              <a:rPr lang="ru-RU" sz="1400" dirty="0">
                <a:solidFill>
                  <a:srgbClr val="70AD47"/>
                </a:solidFill>
                <a:effectLst/>
                <a:latin typeface="HelveticaNeueCyr" panose="02000503040000020004" pitchFamily="2" charset="-52"/>
                <a:ea typeface="LetterGothicStd" panose="020B0409020202030304" pitchFamily="49" charset="0"/>
                <a:cs typeface="LetterGothicStd" panose="020B0409020202030304" pitchFamily="49" charset="0"/>
              </a:rPr>
              <a:t># готовим адрес верхушки стека прерывания</a:t>
            </a:r>
            <a:endParaRPr lang="ru-RU" sz="1400" dirty="0">
              <a:effectLst/>
              <a:latin typeface="Code Saver" panose="020B05090202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sz="14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   </a:t>
            </a:r>
            <a:r>
              <a:rPr lang="en-US" sz="1400" b="1" dirty="0" err="1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csrw</a:t>
            </a:r>
            <a:r>
              <a:rPr lang="ru-RU" sz="14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 </a:t>
            </a:r>
            <a:r>
              <a:rPr lang="en-US" sz="1400" dirty="0" err="1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mscratch</a:t>
            </a:r>
            <a:r>
              <a:rPr lang="ru-RU" sz="14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, </a:t>
            </a:r>
            <a:r>
              <a:rPr lang="en-US" sz="14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t</a:t>
            </a:r>
            <a:r>
              <a:rPr lang="ru-RU" sz="14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0		</a:t>
            </a:r>
            <a:r>
              <a:rPr lang="ru-RU" sz="1400" dirty="0">
                <a:solidFill>
                  <a:srgbClr val="70AD47"/>
                </a:solidFill>
                <a:effectLst/>
                <a:latin typeface="HelveticaNeueCyr" panose="02000503040000020004" pitchFamily="2" charset="-52"/>
                <a:ea typeface="LetterGothicStd" panose="020B0409020202030304" pitchFamily="49" charset="0"/>
                <a:cs typeface="LetterGothicStd" panose="020B0409020202030304" pitchFamily="49" charset="0"/>
              </a:rPr>
              <a:t># загружаем в указатель на верхушку стека прерывания</a:t>
            </a:r>
            <a:endParaRPr lang="ru-RU" sz="1400" dirty="0">
              <a:effectLst/>
              <a:latin typeface="Code Saver" panose="020B05090202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sz="1400" dirty="0">
                <a:solidFill>
                  <a:srgbClr val="70AD47"/>
                </a:solidFill>
                <a:effectLst/>
                <a:latin typeface="HelveticaNeueCyr" panose="02000503040000020004" pitchFamily="2" charset="-52"/>
                <a:ea typeface="LetterGothicStd" panose="020B0409020202030304" pitchFamily="49" charset="0"/>
                <a:cs typeface="LetterGothicStd" panose="020B0409020202030304" pitchFamily="49" charset="0"/>
              </a:rPr>
              <a:t> </a:t>
            </a:r>
            <a:endParaRPr lang="ru-RU" sz="1400" dirty="0">
              <a:effectLst/>
              <a:latin typeface="Code Saver" panose="020B05090202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sz="14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   </a:t>
            </a:r>
            <a:r>
              <a:rPr lang="en-US" sz="1400" b="1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li</a:t>
            </a:r>
            <a:r>
              <a:rPr lang="ru-RU" sz="14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   </a:t>
            </a:r>
            <a:r>
              <a:rPr lang="en-US" sz="14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t</a:t>
            </a:r>
            <a:r>
              <a:rPr lang="ru-RU" sz="14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0, </a:t>
            </a:r>
            <a:r>
              <a:rPr lang="ru-RU" sz="1400" dirty="0">
                <a:solidFill>
                  <a:srgbClr val="ED7D31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1		</a:t>
            </a:r>
            <a:r>
              <a:rPr lang="ru-RU" sz="14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	</a:t>
            </a:r>
            <a:r>
              <a:rPr lang="ru-RU" sz="1400" dirty="0">
                <a:solidFill>
                  <a:srgbClr val="70AD47"/>
                </a:solidFill>
                <a:effectLst/>
                <a:latin typeface="HelveticaNeueCyr" panose="02000503040000020004" pitchFamily="2" charset="-52"/>
                <a:ea typeface="LetterGothicStd" panose="020B0409020202030304" pitchFamily="49" charset="0"/>
                <a:cs typeface="LetterGothicStd" panose="020B0409020202030304" pitchFamily="49" charset="0"/>
              </a:rPr>
              <a:t># начальное значение глобальной переменной</a:t>
            </a:r>
            <a:endParaRPr lang="ru-RU" sz="1400" dirty="0">
              <a:effectLst/>
              <a:latin typeface="Code Saver" panose="020B05090202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sz="14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   </a:t>
            </a:r>
            <a:r>
              <a:rPr lang="en-US" sz="1400" b="1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lw</a:t>
            </a:r>
            <a:r>
              <a:rPr lang="ru-RU" sz="14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   </a:t>
            </a:r>
            <a:r>
              <a:rPr lang="en-US" sz="14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t</a:t>
            </a:r>
            <a:r>
              <a:rPr lang="ru-RU" sz="14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0, </a:t>
            </a:r>
            <a:r>
              <a:rPr lang="ru-RU" sz="1400" dirty="0">
                <a:solidFill>
                  <a:srgbClr val="ED7D31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0</a:t>
            </a:r>
            <a:r>
              <a:rPr lang="ru-RU" sz="14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(gp)</a:t>
            </a:r>
            <a:r>
              <a:rPr lang="ru-RU" sz="1400" dirty="0">
                <a:solidFill>
                  <a:srgbClr val="ED7D31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	</a:t>
            </a:r>
            <a:r>
              <a:rPr lang="ru-RU" sz="14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	</a:t>
            </a:r>
            <a:r>
              <a:rPr lang="ru-RU" sz="1400" dirty="0">
                <a:solidFill>
                  <a:srgbClr val="70AD47"/>
                </a:solidFill>
                <a:effectLst/>
                <a:latin typeface="HelveticaNeueCyr" panose="02000503040000020004" pitchFamily="2" charset="-52"/>
                <a:ea typeface="LetterGothicStd" panose="020B0409020202030304" pitchFamily="49" charset="0"/>
                <a:cs typeface="LetterGothicStd" panose="020B0409020202030304" pitchFamily="49" charset="0"/>
              </a:rPr>
              <a:t># загружаем переменную в память </a:t>
            </a:r>
            <a:endParaRPr lang="ru-RU" sz="1400" dirty="0">
              <a:effectLst/>
              <a:latin typeface="Code Saver" panose="020B05090202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sz="1400" dirty="0">
                <a:solidFill>
                  <a:srgbClr val="70AD47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 </a:t>
            </a:r>
            <a:endParaRPr lang="ru-RU" sz="1400" dirty="0">
              <a:effectLst/>
              <a:latin typeface="Code Saver" panose="020B05090202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>
                <a:solidFill>
                  <a:srgbClr val="ED7D31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while</a:t>
            </a:r>
            <a:r>
              <a:rPr lang="ru-RU" sz="14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:				</a:t>
            </a:r>
            <a:r>
              <a:rPr lang="ru-RU" sz="1400" dirty="0">
                <a:solidFill>
                  <a:srgbClr val="70AD47"/>
                </a:solidFill>
                <a:effectLst/>
                <a:latin typeface="HelveticaNeueCyr" panose="02000503040000020004" pitchFamily="2" charset="-52"/>
                <a:ea typeface="LetterGothicStd" panose="020B0409020202030304" pitchFamily="49" charset="0"/>
                <a:cs typeface="LetterGothicStd" panose="020B0409020202030304" pitchFamily="49" charset="0"/>
              </a:rPr>
              <a:t># бесконечный цикл, аналогичный </a:t>
            </a:r>
            <a:r>
              <a:rPr lang="ru-RU" sz="1400" dirty="0" err="1">
                <a:solidFill>
                  <a:srgbClr val="70AD47"/>
                </a:solidFill>
                <a:effectLst/>
                <a:latin typeface="HelveticaNeueCyr" panose="02000503040000020004" pitchFamily="2" charset="-52"/>
                <a:ea typeface="LetterGothicStd" panose="020B0409020202030304" pitchFamily="49" charset="0"/>
                <a:cs typeface="LetterGothicStd" panose="020B0409020202030304" pitchFamily="49" charset="0"/>
              </a:rPr>
              <a:t>while</a:t>
            </a:r>
            <a:r>
              <a:rPr lang="ru-RU" sz="1400" dirty="0">
                <a:solidFill>
                  <a:srgbClr val="70AD47"/>
                </a:solidFill>
                <a:effectLst/>
                <a:latin typeface="HelveticaNeueCyr" panose="02000503040000020004" pitchFamily="2" charset="-52"/>
                <a:ea typeface="LetterGothicStd" panose="020B0409020202030304" pitchFamily="49" charset="0"/>
                <a:cs typeface="LetterGothicStd" panose="020B0409020202030304" pitchFamily="49" charset="0"/>
              </a:rPr>
              <a:t> (1);</a:t>
            </a:r>
            <a:endParaRPr lang="ru-RU" sz="1400" dirty="0">
              <a:effectLst/>
              <a:latin typeface="Code Saver" panose="020B05090202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sz="14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   </a:t>
            </a:r>
            <a:r>
              <a:rPr lang="en-US" sz="1400" b="1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beq</a:t>
            </a:r>
            <a:r>
              <a:rPr lang="en-US" sz="14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x</a:t>
            </a:r>
            <a:r>
              <a:rPr lang="ru-RU" sz="14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0, </a:t>
            </a:r>
            <a:r>
              <a:rPr lang="en-US" sz="14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x</a:t>
            </a:r>
            <a:r>
              <a:rPr lang="ru-RU" sz="14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0, </a:t>
            </a:r>
            <a:r>
              <a:rPr lang="en-US" sz="1400" dirty="0">
                <a:solidFill>
                  <a:srgbClr val="ED7D31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while</a:t>
            </a:r>
            <a:r>
              <a:rPr lang="ru-RU" sz="1400" dirty="0">
                <a:solidFill>
                  <a:srgbClr val="ED7D31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		</a:t>
            </a:r>
            <a:r>
              <a:rPr lang="ru-RU" sz="1400" dirty="0">
                <a:solidFill>
                  <a:srgbClr val="70AD47"/>
                </a:solidFill>
                <a:effectLst/>
                <a:latin typeface="HelveticaNeueCyr" panose="02000503040000020004" pitchFamily="2" charset="-52"/>
                <a:ea typeface="LetterGothicStd" panose="020B0409020202030304" pitchFamily="49" charset="0"/>
                <a:cs typeface="LetterGothicStd" panose="020B0409020202030304" pitchFamily="49" charset="0"/>
              </a:rPr>
              <a:t># ничего не делаем</a:t>
            </a:r>
            <a:endParaRPr lang="ru-RU" sz="1400" dirty="0">
              <a:effectLst/>
              <a:latin typeface="Code Saver" panose="020B05090202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sz="1400" dirty="0">
                <a:solidFill>
                  <a:srgbClr val="70AD47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 </a:t>
            </a:r>
            <a:endParaRPr lang="ru-RU" sz="1400" dirty="0">
              <a:effectLst/>
              <a:latin typeface="Code Saver" panose="020B05090202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sz="1400" dirty="0">
                <a:solidFill>
                  <a:srgbClr val="70AD47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	</a:t>
            </a:r>
            <a:r>
              <a:rPr lang="ru-RU" sz="1400" dirty="0">
                <a:solidFill>
                  <a:srgbClr val="70AD47"/>
                </a:solidFill>
                <a:effectLst/>
                <a:latin typeface="Calibri" panose="020F0502020204030204" pitchFamily="34" charset="0"/>
                <a:ea typeface="LetterGothicStd" panose="020B0409020202030304" pitchFamily="49" charset="0"/>
                <a:cs typeface="LetterGothicStd" panose="020B0409020202030304" pitchFamily="49" charset="0"/>
              </a:rPr>
              <a:t>	</a:t>
            </a:r>
            <a:endParaRPr lang="ru-RU" sz="1400" dirty="0">
              <a:effectLst/>
              <a:latin typeface="Code Saver" panose="020B05090202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2015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6F995B7-1FDF-486A-BB87-A63F0BB0BB36}"/>
              </a:ext>
            </a:extLst>
          </p:cNvPr>
          <p:cNvSpPr txBox="1"/>
          <p:nvPr/>
        </p:nvSpPr>
        <p:spPr>
          <a:xfrm>
            <a:off x="1853980" y="151179"/>
            <a:ext cx="10018643" cy="65556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ED7D31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interrupt</a:t>
            </a:r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:</a:t>
            </a:r>
            <a:endParaRPr lang="ru-RU" sz="1200" dirty="0">
              <a:effectLst/>
              <a:latin typeface="Code Saver" panose="020B05090202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   </a:t>
            </a:r>
            <a:r>
              <a:rPr lang="en-US" sz="1200" b="1" dirty="0" err="1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csrrw</a:t>
            </a:r>
            <a:r>
              <a:rPr lang="en-US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t</a:t>
            </a:r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0, </a:t>
            </a:r>
            <a:r>
              <a:rPr lang="en-US" sz="1200" dirty="0" err="1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mscratch</a:t>
            </a:r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, </a:t>
            </a:r>
            <a:r>
              <a:rPr lang="en-US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t</a:t>
            </a:r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0 	</a:t>
            </a:r>
            <a:r>
              <a:rPr lang="ru-RU" sz="1200" dirty="0">
                <a:solidFill>
                  <a:srgbClr val="70AD47"/>
                </a:solidFill>
                <a:effectLst/>
                <a:latin typeface="HelveticaNeueCyr" panose="02000503040000020004" pitchFamily="2" charset="-52"/>
                <a:ea typeface="LetterGothicStd" panose="020B0409020202030304" pitchFamily="49" charset="0"/>
                <a:cs typeface="LetterGothicStd" panose="020B0409020202030304" pitchFamily="49" charset="0"/>
              </a:rPr>
              <a:t># меняем местами </a:t>
            </a:r>
            <a:r>
              <a:rPr lang="en-US" sz="1200" dirty="0" err="1">
                <a:solidFill>
                  <a:srgbClr val="70AD47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mscratch</a:t>
            </a:r>
            <a:r>
              <a:rPr lang="en-US" sz="1200" dirty="0">
                <a:solidFill>
                  <a:srgbClr val="70AD47"/>
                </a:solidFill>
                <a:effectLst/>
                <a:latin typeface="Calibri" panose="020F0502020204030204" pitchFamily="34" charset="0"/>
                <a:ea typeface="LetterGothicStd" panose="020B0409020202030304" pitchFamily="49" charset="0"/>
                <a:cs typeface="LetterGothicStd" panose="020B0409020202030304" pitchFamily="49" charset="0"/>
              </a:rPr>
              <a:t> </a:t>
            </a:r>
            <a:r>
              <a:rPr lang="ru-RU" sz="1200" dirty="0">
                <a:solidFill>
                  <a:srgbClr val="70AD47"/>
                </a:solidFill>
                <a:effectLst/>
                <a:latin typeface="Calibri" panose="020F0502020204030204" pitchFamily="34" charset="0"/>
                <a:ea typeface="LetterGothicStd" panose="020B0409020202030304" pitchFamily="49" charset="0"/>
                <a:cs typeface="LetterGothicStd" panose="020B0409020202030304" pitchFamily="49" charset="0"/>
              </a:rPr>
              <a:t>и </a:t>
            </a:r>
            <a:r>
              <a:rPr lang="en-US" sz="1200" dirty="0">
                <a:solidFill>
                  <a:srgbClr val="70AD47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t</a:t>
            </a:r>
            <a:r>
              <a:rPr lang="ru-RU" sz="1200" dirty="0">
                <a:solidFill>
                  <a:srgbClr val="70AD47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0</a:t>
            </a:r>
            <a:endParaRPr lang="ru-RU" sz="1200" dirty="0">
              <a:effectLst/>
              <a:latin typeface="Code Saver" panose="020B05090202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   </a:t>
            </a:r>
            <a:r>
              <a:rPr lang="en-US" sz="1200" b="1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sw</a:t>
            </a:r>
            <a:r>
              <a:rPr lang="en-US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</a:t>
            </a:r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  </a:t>
            </a:r>
            <a:r>
              <a:rPr lang="en-US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t</a:t>
            </a:r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1, </a:t>
            </a:r>
            <a:r>
              <a:rPr lang="ru-RU" sz="1200" dirty="0">
                <a:solidFill>
                  <a:srgbClr val="ED7D31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0</a:t>
            </a:r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(</a:t>
            </a:r>
            <a:r>
              <a:rPr lang="en-US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t</a:t>
            </a:r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0) 		</a:t>
            </a:r>
            <a:r>
              <a:rPr lang="ru-RU" sz="1200" dirty="0">
                <a:solidFill>
                  <a:srgbClr val="70AD47"/>
                </a:solidFill>
                <a:effectLst/>
                <a:latin typeface="HelveticaNeueCyr" panose="02000503040000020004" pitchFamily="2" charset="-52"/>
                <a:ea typeface="LetterGothicStd" panose="020B0409020202030304" pitchFamily="49" charset="0"/>
                <a:cs typeface="LetterGothicStd" panose="020B0409020202030304" pitchFamily="49" charset="0"/>
              </a:rPr>
              <a:t># сохраняем </a:t>
            </a:r>
            <a:r>
              <a:rPr lang="en-US" sz="1200" dirty="0">
                <a:solidFill>
                  <a:srgbClr val="70AD47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t</a:t>
            </a:r>
            <a:r>
              <a:rPr lang="ru-RU" sz="1200" dirty="0">
                <a:solidFill>
                  <a:srgbClr val="70AD47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1</a:t>
            </a:r>
            <a:r>
              <a:rPr lang="ru-RU" sz="1200" dirty="0">
                <a:solidFill>
                  <a:srgbClr val="70AD47"/>
                </a:solidFill>
                <a:effectLst/>
                <a:latin typeface="HelveticaNeueCyr" panose="02000503040000020004" pitchFamily="2" charset="-52"/>
                <a:ea typeface="LetterGothicStd" panose="020B0409020202030304" pitchFamily="49" charset="0"/>
                <a:cs typeface="LetterGothicStd" panose="020B0409020202030304" pitchFamily="49" charset="0"/>
              </a:rPr>
              <a:t> на стек </a:t>
            </a:r>
            <a:r>
              <a:rPr lang="en-US" sz="1200" dirty="0" err="1">
                <a:solidFill>
                  <a:srgbClr val="70AD47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mscratch</a:t>
            </a:r>
            <a:endParaRPr lang="ru-RU" sz="1200" dirty="0">
              <a:effectLst/>
              <a:latin typeface="Code Saver" panose="020B05090202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   </a:t>
            </a:r>
            <a:r>
              <a:rPr lang="en-US" sz="1200" b="1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sw</a:t>
            </a:r>
            <a:r>
              <a:rPr lang="en-US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</a:t>
            </a:r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  </a:t>
            </a:r>
            <a:r>
              <a:rPr lang="en-US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t</a:t>
            </a:r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2, </a:t>
            </a:r>
            <a:r>
              <a:rPr lang="ru-RU" sz="1200" dirty="0">
                <a:solidFill>
                  <a:srgbClr val="ED7D31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4</a:t>
            </a:r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(</a:t>
            </a:r>
            <a:r>
              <a:rPr lang="en-US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t</a:t>
            </a:r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0) 		</a:t>
            </a:r>
            <a:r>
              <a:rPr lang="ru-RU" sz="1200" dirty="0">
                <a:solidFill>
                  <a:srgbClr val="70AD47"/>
                </a:solidFill>
                <a:effectLst/>
                <a:latin typeface="HelveticaNeueCyr" panose="02000503040000020004" pitchFamily="2" charset="-52"/>
                <a:ea typeface="LetterGothicStd" panose="020B0409020202030304" pitchFamily="49" charset="0"/>
                <a:cs typeface="LetterGothicStd" panose="020B0409020202030304" pitchFamily="49" charset="0"/>
              </a:rPr>
              <a:t># сохраняем </a:t>
            </a:r>
            <a:r>
              <a:rPr lang="en-US" sz="1200" dirty="0">
                <a:solidFill>
                  <a:srgbClr val="70AD47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t</a:t>
            </a:r>
            <a:r>
              <a:rPr lang="ru-RU" sz="1200" dirty="0">
                <a:solidFill>
                  <a:srgbClr val="70AD47"/>
                </a:solidFill>
                <a:effectLst/>
                <a:latin typeface="Calibri" panose="020F0502020204030204" pitchFamily="34" charset="0"/>
                <a:ea typeface="LetterGothicStd" panose="020B0409020202030304" pitchFamily="49" charset="0"/>
                <a:cs typeface="LetterGothicStd" panose="020B0409020202030304" pitchFamily="49" charset="0"/>
              </a:rPr>
              <a:t>2</a:t>
            </a:r>
            <a:r>
              <a:rPr lang="ru-RU" sz="1200" dirty="0">
                <a:solidFill>
                  <a:srgbClr val="70AD47"/>
                </a:solidFill>
                <a:effectLst/>
                <a:latin typeface="HelveticaNeueCyr" panose="02000503040000020004" pitchFamily="2" charset="-52"/>
                <a:ea typeface="LetterGothicStd" panose="020B0409020202030304" pitchFamily="49" charset="0"/>
                <a:cs typeface="LetterGothicStd" panose="020B0409020202030304" pitchFamily="49" charset="0"/>
              </a:rPr>
              <a:t> на стек </a:t>
            </a:r>
            <a:r>
              <a:rPr lang="en-US" sz="1200" dirty="0" err="1">
                <a:solidFill>
                  <a:srgbClr val="70AD47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mscratch</a:t>
            </a:r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 </a:t>
            </a:r>
            <a:endParaRPr lang="ru-RU" sz="1200" dirty="0">
              <a:effectLst/>
              <a:latin typeface="Code Saver" panose="020B05090202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</a:t>
            </a:r>
            <a:endParaRPr lang="ru-RU" sz="1200" dirty="0">
              <a:effectLst/>
              <a:latin typeface="Code Saver" panose="020B05090202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sz="1200" dirty="0">
                <a:solidFill>
                  <a:srgbClr val="70AD47"/>
                </a:solidFill>
                <a:effectLst/>
                <a:latin typeface="HelveticaNeueCyr" panose="02000503040000020004" pitchFamily="2" charset="-52"/>
                <a:ea typeface="LetterGothicStd" panose="020B0409020202030304" pitchFamily="49" charset="0"/>
                <a:cs typeface="LetterGothicStd" panose="020B0409020202030304" pitchFamily="49" charset="0"/>
              </a:rPr>
              <a:t>		# Переключаем адрес возврата на следующую инструкцию</a:t>
            </a:r>
            <a:endParaRPr lang="ru-RU" sz="1200" dirty="0">
              <a:effectLst/>
              <a:latin typeface="Code Saver" panose="020B05090202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   </a:t>
            </a:r>
            <a:r>
              <a:rPr lang="en-US" sz="1200" b="1" dirty="0" err="1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csrr</a:t>
            </a:r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 </a:t>
            </a:r>
            <a:r>
              <a:rPr lang="en-US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t</a:t>
            </a:r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2, </a:t>
            </a:r>
            <a:r>
              <a:rPr lang="en-US" sz="1200" dirty="0" err="1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mepc</a:t>
            </a:r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		</a:t>
            </a:r>
            <a:r>
              <a:rPr lang="ru-RU" sz="1200" dirty="0">
                <a:solidFill>
                  <a:srgbClr val="70AD47"/>
                </a:solidFill>
                <a:effectLst/>
                <a:latin typeface="HelveticaNeueCyr" panose="02000503040000020004" pitchFamily="2" charset="-52"/>
                <a:ea typeface="LetterGothicStd" panose="020B0409020202030304" pitchFamily="49" charset="0"/>
                <a:cs typeface="LetterGothicStd" panose="020B0409020202030304" pitchFamily="49" charset="0"/>
              </a:rPr>
              <a:t>#</a:t>
            </a:r>
            <a:r>
              <a:rPr lang="ru-RU" sz="1200" dirty="0">
                <a:solidFill>
                  <a:srgbClr val="70AD47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</a:t>
            </a:r>
            <a:r>
              <a:rPr lang="en-US" sz="1200" dirty="0">
                <a:solidFill>
                  <a:srgbClr val="70AD47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t</a:t>
            </a:r>
            <a:r>
              <a:rPr lang="ru-RU" sz="1200" dirty="0">
                <a:solidFill>
                  <a:srgbClr val="70AD47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2 = </a:t>
            </a:r>
            <a:r>
              <a:rPr lang="en-US" sz="1200" dirty="0">
                <a:solidFill>
                  <a:srgbClr val="70AD47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pc</a:t>
            </a:r>
            <a:r>
              <a:rPr lang="ru-RU" sz="1200" dirty="0">
                <a:solidFill>
                  <a:srgbClr val="70AD47"/>
                </a:solidFill>
                <a:effectLst/>
                <a:latin typeface="HelveticaNeueCyr" panose="02000503040000020004" pitchFamily="2" charset="-52"/>
                <a:ea typeface="LetterGothicStd" panose="020B0409020202030304" pitchFamily="49" charset="0"/>
                <a:cs typeface="LetterGothicStd" panose="020B0409020202030304" pitchFamily="49" charset="0"/>
              </a:rPr>
              <a:t> в момент прерывания</a:t>
            </a:r>
            <a:endParaRPr lang="ru-RU" sz="1200" dirty="0">
              <a:effectLst/>
              <a:latin typeface="Code Saver" panose="020B05090202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   </a:t>
            </a:r>
            <a:r>
              <a:rPr lang="en-US" sz="1200" b="1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addi</a:t>
            </a:r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 </a:t>
            </a:r>
            <a:r>
              <a:rPr lang="en-US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t</a:t>
            </a:r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2, </a:t>
            </a:r>
            <a:r>
              <a:rPr lang="en-US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t</a:t>
            </a:r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2, </a:t>
            </a:r>
            <a:r>
              <a:rPr lang="ru-RU" sz="1200" dirty="0">
                <a:solidFill>
                  <a:srgbClr val="ED7D31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4</a:t>
            </a:r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		</a:t>
            </a:r>
            <a:r>
              <a:rPr lang="ru-RU" sz="1200" dirty="0">
                <a:solidFill>
                  <a:srgbClr val="70AD47"/>
                </a:solidFill>
                <a:effectLst/>
                <a:latin typeface="HelveticaNeueCyr" panose="02000503040000020004" pitchFamily="2" charset="-52"/>
                <a:ea typeface="LetterGothicStd" panose="020B0409020202030304" pitchFamily="49" charset="0"/>
                <a:cs typeface="LetterGothicStd" panose="020B0409020202030304" pitchFamily="49" charset="0"/>
              </a:rPr>
              <a:t>#</a:t>
            </a:r>
            <a:r>
              <a:rPr lang="ru-RU" sz="1200" dirty="0">
                <a:solidFill>
                  <a:srgbClr val="70AD47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</a:t>
            </a:r>
            <a:r>
              <a:rPr lang="ru-RU" sz="1200" dirty="0">
                <a:solidFill>
                  <a:srgbClr val="70AD47"/>
                </a:solidFill>
                <a:effectLst/>
                <a:latin typeface="HelveticaNeueCyr" panose="02000503040000020004" pitchFamily="2" charset="-52"/>
                <a:ea typeface="LetterGothicStd" panose="020B0409020202030304" pitchFamily="49" charset="0"/>
                <a:cs typeface="LetterGothicStd" panose="020B0409020202030304" pitchFamily="49" charset="0"/>
              </a:rPr>
              <a:t>увеличиваем </a:t>
            </a:r>
            <a:r>
              <a:rPr lang="ru-RU" sz="1200" dirty="0" err="1">
                <a:solidFill>
                  <a:srgbClr val="70AD47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pc</a:t>
            </a:r>
            <a:r>
              <a:rPr lang="ru-RU" sz="1200" dirty="0">
                <a:solidFill>
                  <a:srgbClr val="70AD47"/>
                </a:solidFill>
                <a:effectLst/>
                <a:latin typeface="HelveticaNeueCyr" panose="02000503040000020004" pitchFamily="2" charset="-52"/>
                <a:ea typeface="LetterGothicStd" panose="020B0409020202030304" pitchFamily="49" charset="0"/>
                <a:cs typeface="LetterGothicStd" panose="020B0409020202030304" pitchFamily="49" charset="0"/>
              </a:rPr>
              <a:t> на </a:t>
            </a:r>
            <a:r>
              <a:rPr lang="ru-RU" sz="1200" dirty="0">
                <a:solidFill>
                  <a:srgbClr val="70AD47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4</a:t>
            </a:r>
            <a:endParaRPr lang="ru-RU" sz="1200" dirty="0">
              <a:effectLst/>
              <a:latin typeface="Code Saver" panose="020B05090202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   </a:t>
            </a:r>
            <a:r>
              <a:rPr lang="en-US" sz="1200" b="1" dirty="0" err="1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csrw</a:t>
            </a:r>
            <a:r>
              <a:rPr lang="en-US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 </a:t>
            </a:r>
            <a:r>
              <a:rPr lang="en-US" sz="1200" dirty="0" err="1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mepc</a:t>
            </a:r>
            <a:r>
              <a:rPr lang="en-US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, t2 		</a:t>
            </a:r>
            <a:r>
              <a:rPr lang="en-US" sz="1200" dirty="0">
                <a:solidFill>
                  <a:srgbClr val="70AD47"/>
                </a:solidFill>
                <a:effectLst/>
                <a:latin typeface="HelveticaNeueCyr" panose="02000503040000020004" pitchFamily="2" charset="-52"/>
                <a:ea typeface="LetterGothicStd" panose="020B0409020202030304" pitchFamily="49" charset="0"/>
                <a:cs typeface="LetterGothicStd" panose="020B0409020202030304" pitchFamily="49" charset="0"/>
              </a:rPr>
              <a:t>#</a:t>
            </a:r>
            <a:r>
              <a:rPr lang="en-US" sz="1200" dirty="0">
                <a:solidFill>
                  <a:srgbClr val="70AD47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</a:t>
            </a:r>
            <a:r>
              <a:rPr lang="en-US" sz="1200" dirty="0" err="1">
                <a:solidFill>
                  <a:srgbClr val="70AD47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mepc</a:t>
            </a:r>
            <a:r>
              <a:rPr lang="en-US" sz="1200" dirty="0">
                <a:solidFill>
                  <a:srgbClr val="70AD47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= </a:t>
            </a:r>
            <a:r>
              <a:rPr lang="en-US" sz="1200" dirty="0" err="1">
                <a:solidFill>
                  <a:srgbClr val="70AD47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mepc</a:t>
            </a:r>
            <a:r>
              <a:rPr lang="en-US" sz="1200" dirty="0">
                <a:solidFill>
                  <a:srgbClr val="70AD47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+ 4</a:t>
            </a:r>
            <a:endParaRPr lang="ru-RU" sz="1200" dirty="0">
              <a:effectLst/>
              <a:latin typeface="Code Saver" panose="020B05090202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		</a:t>
            </a:r>
            <a:endParaRPr lang="ru-RU" sz="1200" dirty="0">
              <a:effectLst/>
              <a:latin typeface="Code Saver" panose="020B05090202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49580" indent="449580"/>
            <a:r>
              <a:rPr lang="ru-RU" sz="1200" dirty="0">
                <a:solidFill>
                  <a:srgbClr val="70AD47"/>
                </a:solidFill>
                <a:effectLst/>
                <a:latin typeface="HelveticaNeueCyr" panose="02000503040000020004" pitchFamily="2" charset="-52"/>
                <a:ea typeface="LetterGothicStd" panose="020B0409020202030304" pitchFamily="49" charset="0"/>
                <a:cs typeface="LetterGothicStd" panose="020B0409020202030304" pitchFamily="49" charset="0"/>
              </a:rPr>
              <a:t># Проверяем регистр причины и на 5-ое прерывание</a:t>
            </a:r>
            <a:endParaRPr lang="ru-RU" sz="1200" dirty="0">
              <a:effectLst/>
              <a:latin typeface="Code Saver" panose="020B05090202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   </a:t>
            </a:r>
            <a:r>
              <a:rPr lang="en-US" sz="1200" b="1" dirty="0" err="1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csrr</a:t>
            </a:r>
            <a:r>
              <a:rPr lang="en-US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 t</a:t>
            </a:r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1, </a:t>
            </a:r>
            <a:r>
              <a:rPr lang="en-US" sz="1200" dirty="0" err="1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mcause</a:t>
            </a:r>
            <a:r>
              <a:rPr lang="en-US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</a:t>
            </a:r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		</a:t>
            </a:r>
            <a:r>
              <a:rPr lang="ru-RU" sz="1200" dirty="0">
                <a:solidFill>
                  <a:srgbClr val="70AD47"/>
                </a:solidFill>
                <a:effectLst/>
                <a:latin typeface="HelveticaNeueCyr" panose="02000503040000020004" pitchFamily="2" charset="-52"/>
                <a:ea typeface="LetterGothicStd" panose="020B0409020202030304" pitchFamily="49" charset="0"/>
                <a:cs typeface="LetterGothicStd" panose="020B0409020202030304" pitchFamily="49" charset="0"/>
              </a:rPr>
              <a:t>#</a:t>
            </a:r>
            <a:r>
              <a:rPr lang="ru-RU" sz="1200" dirty="0">
                <a:solidFill>
                  <a:srgbClr val="70AD47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</a:t>
            </a:r>
            <a:r>
              <a:rPr lang="en-US" sz="1200" dirty="0">
                <a:solidFill>
                  <a:srgbClr val="70AD47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t</a:t>
            </a:r>
            <a:r>
              <a:rPr lang="ru-RU" sz="1200" dirty="0">
                <a:solidFill>
                  <a:srgbClr val="70AD47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1 = </a:t>
            </a:r>
            <a:r>
              <a:rPr lang="en-US" sz="1200" dirty="0" err="1">
                <a:solidFill>
                  <a:srgbClr val="70AD47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mcause</a:t>
            </a:r>
            <a:endParaRPr lang="ru-RU" sz="1200" dirty="0">
              <a:effectLst/>
              <a:latin typeface="Code Saver" panose="020B05090202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   </a:t>
            </a:r>
            <a:r>
              <a:rPr lang="en-US" sz="1200" b="1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li</a:t>
            </a:r>
            <a:r>
              <a:rPr lang="en-US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 </a:t>
            </a:r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 </a:t>
            </a:r>
            <a:r>
              <a:rPr lang="en-US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t</a:t>
            </a:r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2, </a:t>
            </a:r>
            <a:r>
              <a:rPr lang="ru-RU" sz="1200" dirty="0">
                <a:solidFill>
                  <a:srgbClr val="ED7D31"/>
                </a:solidFill>
                <a:effectLst/>
                <a:latin typeface="Calibri" panose="020F0502020204030204" pitchFamily="34" charset="0"/>
                <a:ea typeface="LetterGothicStd" panose="020B0409020202030304" pitchFamily="49" charset="0"/>
                <a:cs typeface="LetterGothicStd" panose="020B0409020202030304" pitchFamily="49" charset="0"/>
              </a:rPr>
              <a:t>5</a:t>
            </a:r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		</a:t>
            </a:r>
            <a:r>
              <a:rPr lang="ru-RU" sz="1200" dirty="0">
                <a:solidFill>
                  <a:srgbClr val="70AD47"/>
                </a:solidFill>
                <a:effectLst/>
                <a:latin typeface="HelveticaNeueCyr" panose="02000503040000020004" pitchFamily="2" charset="-52"/>
                <a:ea typeface="LetterGothicStd" panose="020B0409020202030304" pitchFamily="49" charset="0"/>
                <a:cs typeface="LetterGothicStd" panose="020B0409020202030304" pitchFamily="49" charset="0"/>
              </a:rPr>
              <a:t>#</a:t>
            </a:r>
            <a:r>
              <a:rPr lang="ru-RU" sz="1200" dirty="0">
                <a:solidFill>
                  <a:srgbClr val="70AD47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</a:t>
            </a:r>
            <a:r>
              <a:rPr lang="en-US" sz="1200" dirty="0">
                <a:solidFill>
                  <a:srgbClr val="70AD47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t</a:t>
            </a:r>
            <a:r>
              <a:rPr lang="ru-RU" sz="1200" dirty="0">
                <a:solidFill>
                  <a:srgbClr val="70AD47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2 = 5 </a:t>
            </a:r>
            <a:r>
              <a:rPr lang="ru-RU" sz="1200" dirty="0">
                <a:solidFill>
                  <a:srgbClr val="70AD47"/>
                </a:solidFill>
                <a:effectLst/>
                <a:latin typeface="HelveticaNeueCyr" panose="02000503040000020004" pitchFamily="2" charset="-52"/>
                <a:ea typeface="LetterGothicStd" panose="020B0409020202030304" pitchFamily="49" charset="0"/>
                <a:cs typeface="LetterGothicStd" panose="020B0409020202030304" pitchFamily="49" charset="0"/>
              </a:rPr>
              <a:t>(код одного из прерываний)</a:t>
            </a:r>
            <a:endParaRPr lang="ru-RU" sz="1200" dirty="0">
              <a:effectLst/>
              <a:latin typeface="Code Saver" panose="020B05090202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   </a:t>
            </a:r>
            <a:r>
              <a:rPr lang="en-US" sz="1200" b="1" dirty="0" err="1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bne</a:t>
            </a:r>
            <a:r>
              <a:rPr lang="en-US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</a:t>
            </a:r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 </a:t>
            </a:r>
            <a:r>
              <a:rPr lang="en-US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t</a:t>
            </a:r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1, </a:t>
            </a:r>
            <a:r>
              <a:rPr lang="en-US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t</a:t>
            </a:r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2, </a:t>
            </a:r>
            <a:r>
              <a:rPr lang="en-US" sz="1200" dirty="0">
                <a:solidFill>
                  <a:srgbClr val="ED7D31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Calibri" panose="020F0502020204030204" pitchFamily="34" charset="0"/>
              </a:rPr>
              <a:t>nineteen</a:t>
            </a:r>
            <a:r>
              <a:rPr lang="en-US" sz="1200" dirty="0">
                <a:solidFill>
                  <a:srgbClr val="ED7D31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</a:t>
            </a:r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	</a:t>
            </a:r>
            <a:r>
              <a:rPr lang="ru-RU" sz="1200" dirty="0">
                <a:solidFill>
                  <a:srgbClr val="70AD47"/>
                </a:solidFill>
                <a:effectLst/>
                <a:latin typeface="HelveticaNeueCyr" panose="02000503040000020004" pitchFamily="2" charset="-52"/>
                <a:ea typeface="LetterGothicStd" panose="020B0409020202030304" pitchFamily="49" charset="0"/>
                <a:cs typeface="LetterGothicStd" panose="020B0409020202030304" pitchFamily="49" charset="0"/>
              </a:rPr>
              <a:t>#</a:t>
            </a:r>
            <a:r>
              <a:rPr lang="ru-RU" sz="1200" dirty="0">
                <a:solidFill>
                  <a:srgbClr val="70AD47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</a:t>
            </a:r>
            <a:r>
              <a:rPr lang="ru-RU" sz="1200" dirty="0">
                <a:solidFill>
                  <a:srgbClr val="70AD47"/>
                </a:solidFill>
                <a:effectLst/>
                <a:latin typeface="HelveticaNeueCyr" panose="02000503040000020004" pitchFamily="2" charset="-52"/>
                <a:ea typeface="LetterGothicStd" panose="020B0409020202030304" pitchFamily="49" charset="0"/>
                <a:cs typeface="LetterGothicStd" panose="020B0409020202030304" pitchFamily="49" charset="0"/>
              </a:rPr>
              <a:t>если это не </a:t>
            </a:r>
            <a:r>
              <a:rPr lang="ru-RU" sz="1200" dirty="0">
                <a:solidFill>
                  <a:srgbClr val="70AD47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5</a:t>
            </a:r>
            <a:r>
              <a:rPr lang="ru-RU" sz="1200" dirty="0">
                <a:solidFill>
                  <a:srgbClr val="70AD47"/>
                </a:solidFill>
                <a:effectLst/>
                <a:latin typeface="HelveticaNeueCyr" panose="02000503040000020004" pitchFamily="2" charset="-52"/>
                <a:ea typeface="LetterGothicStd" panose="020B0409020202030304" pitchFamily="49" charset="0"/>
                <a:cs typeface="LetterGothicStd" panose="020B0409020202030304" pitchFamily="49" charset="0"/>
              </a:rPr>
              <a:t> прерывание, то проверяем </a:t>
            </a:r>
            <a:r>
              <a:rPr lang="ru-RU" sz="1200" dirty="0">
                <a:solidFill>
                  <a:srgbClr val="70AD47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19</a:t>
            </a:r>
            <a:endParaRPr lang="ru-RU" sz="1200" dirty="0">
              <a:effectLst/>
              <a:latin typeface="Code Saver" panose="020B05090202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sz="1200" dirty="0">
                <a:solidFill>
                  <a:srgbClr val="70AD47"/>
                </a:solidFill>
                <a:effectLst/>
                <a:latin typeface="Calibri" panose="020F0502020204030204" pitchFamily="34" charset="0"/>
                <a:ea typeface="LetterGothicStd" panose="020B0409020202030304" pitchFamily="49" charset="0"/>
                <a:cs typeface="LetterGothicStd" panose="020B0409020202030304" pitchFamily="49" charset="0"/>
              </a:rPr>
              <a:t>		</a:t>
            </a:r>
            <a:r>
              <a:rPr lang="ru-RU" sz="1200" dirty="0">
                <a:solidFill>
                  <a:srgbClr val="70AD47"/>
                </a:solidFill>
                <a:effectLst/>
                <a:latin typeface="HelveticaNeueCyr" panose="02000503040000020004" pitchFamily="2" charset="-52"/>
                <a:ea typeface="LetterGothicStd" panose="020B0409020202030304" pitchFamily="49" charset="0"/>
                <a:cs typeface="LetterGothicStd" panose="020B0409020202030304" pitchFamily="49" charset="0"/>
              </a:rPr>
              <a:t># Обработчик 5-го прерывания</a:t>
            </a:r>
            <a:endParaRPr lang="ru-RU" sz="1200" dirty="0">
              <a:effectLst/>
              <a:latin typeface="Code Saver" panose="020B05090202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   </a:t>
            </a:r>
            <a:r>
              <a:rPr lang="en-US" sz="1200" b="1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lw</a:t>
            </a:r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   </a:t>
            </a:r>
            <a:r>
              <a:rPr lang="en-US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t</a:t>
            </a:r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2, </a:t>
            </a:r>
            <a:r>
              <a:rPr lang="ru-RU" sz="1200" dirty="0">
                <a:solidFill>
                  <a:srgbClr val="ED7D31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0</a:t>
            </a:r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(</a:t>
            </a:r>
            <a:r>
              <a:rPr lang="en-US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gp</a:t>
            </a:r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)		</a:t>
            </a:r>
            <a:r>
              <a:rPr lang="ru-RU" sz="1200" dirty="0">
                <a:solidFill>
                  <a:srgbClr val="70AD47"/>
                </a:solidFill>
                <a:effectLst/>
                <a:latin typeface="HelveticaNeueCyr" panose="02000503040000020004" pitchFamily="2" charset="-52"/>
                <a:ea typeface="LetterGothicStd" panose="020B0409020202030304" pitchFamily="49" charset="0"/>
                <a:cs typeface="LetterGothicStd" panose="020B0409020202030304" pitchFamily="49" charset="0"/>
              </a:rPr>
              <a:t># загружаем переменную из памяти</a:t>
            </a:r>
            <a:endParaRPr lang="ru-RU" sz="1200" dirty="0">
              <a:effectLst/>
              <a:latin typeface="Code Saver" panose="020B05090202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   </a:t>
            </a:r>
            <a:r>
              <a:rPr lang="en-US" sz="1200" b="1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addi</a:t>
            </a:r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 </a:t>
            </a:r>
            <a:r>
              <a:rPr lang="en-US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t</a:t>
            </a:r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2, </a:t>
            </a:r>
            <a:r>
              <a:rPr lang="en-US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t</a:t>
            </a:r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2, </a:t>
            </a:r>
            <a:r>
              <a:rPr lang="ru-RU" sz="1200" dirty="0">
                <a:solidFill>
                  <a:srgbClr val="ED7D31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3		</a:t>
            </a:r>
            <a:r>
              <a:rPr lang="ru-RU" sz="1200" dirty="0">
                <a:solidFill>
                  <a:srgbClr val="70AD47"/>
                </a:solidFill>
                <a:effectLst/>
                <a:latin typeface="HelveticaNeueCyr" panose="02000503040000020004" pitchFamily="2" charset="-52"/>
                <a:ea typeface="LetterGothicStd" panose="020B0409020202030304" pitchFamily="49" charset="0"/>
                <a:cs typeface="LetterGothicStd" panose="020B0409020202030304" pitchFamily="49" charset="0"/>
              </a:rPr>
              <a:t># прибавляем к значению </a:t>
            </a:r>
            <a:r>
              <a:rPr lang="ru-RU" sz="1200" dirty="0">
                <a:solidFill>
                  <a:srgbClr val="70AD47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3</a:t>
            </a:r>
            <a:endParaRPr lang="ru-RU" sz="1200" dirty="0">
              <a:effectLst/>
              <a:latin typeface="Code Saver" panose="020B05090202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   </a:t>
            </a:r>
            <a:r>
              <a:rPr lang="en-US" sz="1200" b="1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sw</a:t>
            </a:r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   </a:t>
            </a:r>
            <a:r>
              <a:rPr lang="en-US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t</a:t>
            </a:r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2, </a:t>
            </a:r>
            <a:r>
              <a:rPr lang="ru-RU" sz="1200" dirty="0">
                <a:solidFill>
                  <a:srgbClr val="ED7D31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0</a:t>
            </a:r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(</a:t>
            </a:r>
            <a:r>
              <a:rPr lang="en-US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gp</a:t>
            </a:r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)		</a:t>
            </a:r>
            <a:r>
              <a:rPr lang="ru-RU" sz="1200" dirty="0">
                <a:solidFill>
                  <a:srgbClr val="70AD47"/>
                </a:solidFill>
                <a:effectLst/>
                <a:latin typeface="HelveticaNeueCyr" panose="02000503040000020004" pitchFamily="2" charset="-52"/>
                <a:ea typeface="LetterGothicStd" panose="020B0409020202030304" pitchFamily="49" charset="0"/>
                <a:cs typeface="LetterGothicStd" panose="020B0409020202030304" pitchFamily="49" charset="0"/>
              </a:rPr>
              <a:t># возвращаем переменную в память</a:t>
            </a:r>
            <a:endParaRPr lang="ru-RU" sz="1200" dirty="0">
              <a:effectLst/>
              <a:latin typeface="Code Saver" panose="020B05090202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   </a:t>
            </a:r>
            <a:r>
              <a:rPr lang="en-US" sz="1200" b="1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j</a:t>
            </a:r>
            <a:r>
              <a:rPr lang="en-US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</a:t>
            </a:r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   </a:t>
            </a:r>
            <a:r>
              <a:rPr lang="en-US" sz="1200" dirty="0">
                <a:solidFill>
                  <a:srgbClr val="ED7D31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done </a:t>
            </a:r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			</a:t>
            </a:r>
            <a:r>
              <a:rPr lang="ru-RU" sz="1200" dirty="0">
                <a:solidFill>
                  <a:srgbClr val="70AD47"/>
                </a:solidFill>
                <a:effectLst/>
                <a:latin typeface="HelveticaNeueCyr" panose="02000503040000020004" pitchFamily="2" charset="-52"/>
                <a:ea typeface="LetterGothicStd" panose="020B0409020202030304" pitchFamily="49" charset="0"/>
                <a:cs typeface="LetterGothicStd" panose="020B0409020202030304" pitchFamily="49" charset="0"/>
              </a:rPr>
              <a:t># идем возвращать регистры и на выход</a:t>
            </a:r>
            <a:endParaRPr lang="ru-RU" sz="1200" dirty="0">
              <a:effectLst/>
              <a:latin typeface="Code Saver" panose="020B05090202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sz="1200" dirty="0">
                <a:solidFill>
                  <a:srgbClr val="70AD47"/>
                </a:solidFill>
                <a:effectLst/>
                <a:latin typeface="Calibri" panose="020F0502020204030204" pitchFamily="34" charset="0"/>
                <a:ea typeface="LetterGothicStd" panose="020B0409020202030304" pitchFamily="49" charset="0"/>
                <a:cs typeface="LetterGothicStd" panose="020B0409020202030304" pitchFamily="49" charset="0"/>
              </a:rPr>
              <a:t> </a:t>
            </a:r>
            <a:endParaRPr lang="ru-RU" sz="1200" dirty="0">
              <a:effectLst/>
              <a:latin typeface="Code Saver" panose="020B05090202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200" dirty="0">
                <a:solidFill>
                  <a:srgbClr val="ED7D31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Calibri" panose="020F0502020204030204" pitchFamily="34" charset="0"/>
              </a:rPr>
              <a:t>nineteen</a:t>
            </a:r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:</a:t>
            </a:r>
            <a:r>
              <a:rPr lang="ru-RU" sz="1200" dirty="0">
                <a:effectLst/>
                <a:latin typeface="Calibri" panose="020F0502020204030204" pitchFamily="34" charset="0"/>
                <a:ea typeface="LetterGothicStd" panose="020B0409020202030304" pitchFamily="49" charset="0"/>
                <a:cs typeface="LetterGothicStd" panose="020B0409020202030304" pitchFamily="49" charset="0"/>
              </a:rPr>
              <a:t>	</a:t>
            </a:r>
            <a:r>
              <a:rPr lang="ru-RU" sz="1200" dirty="0">
                <a:solidFill>
                  <a:srgbClr val="70AD47"/>
                </a:solidFill>
                <a:effectLst/>
                <a:latin typeface="HelveticaNeueCyr" panose="02000503040000020004" pitchFamily="2" charset="-52"/>
                <a:ea typeface="LetterGothicStd" panose="020B0409020202030304" pitchFamily="49" charset="0"/>
                <a:cs typeface="LetterGothicStd" panose="020B0409020202030304" pitchFamily="49" charset="0"/>
              </a:rPr>
              <a:t># Проверяем на 19-ое прерывание</a:t>
            </a:r>
            <a:endParaRPr lang="ru-RU" sz="1200" dirty="0">
              <a:effectLst/>
              <a:latin typeface="Code Saver" panose="020B05090202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   </a:t>
            </a:r>
            <a:r>
              <a:rPr lang="en-US" sz="1200" b="1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li</a:t>
            </a:r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   </a:t>
            </a:r>
            <a:r>
              <a:rPr lang="en-US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t</a:t>
            </a:r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2, </a:t>
            </a:r>
            <a:r>
              <a:rPr lang="ru-RU" sz="1200" dirty="0">
                <a:solidFill>
                  <a:srgbClr val="ED7D31"/>
                </a:solidFill>
                <a:effectLst/>
                <a:latin typeface="Calibri" panose="020F0502020204030204" pitchFamily="34" charset="0"/>
                <a:ea typeface="LetterGothicStd" panose="020B0409020202030304" pitchFamily="49" charset="0"/>
                <a:cs typeface="LetterGothicStd" panose="020B0409020202030304" pitchFamily="49" charset="0"/>
              </a:rPr>
              <a:t>19</a:t>
            </a:r>
            <a:r>
              <a:rPr lang="ru-RU" sz="1200" dirty="0">
                <a:solidFill>
                  <a:srgbClr val="ED7D31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</a:t>
            </a:r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		</a:t>
            </a:r>
            <a:r>
              <a:rPr lang="ru-RU" sz="1200" dirty="0">
                <a:solidFill>
                  <a:srgbClr val="70AD47"/>
                </a:solidFill>
                <a:effectLst/>
                <a:latin typeface="HelveticaNeueCyr" panose="02000503040000020004" pitchFamily="2" charset="-52"/>
                <a:ea typeface="LetterGothicStd" panose="020B0409020202030304" pitchFamily="49" charset="0"/>
                <a:cs typeface="LetterGothicStd" panose="020B0409020202030304" pitchFamily="49" charset="0"/>
              </a:rPr>
              <a:t>#</a:t>
            </a:r>
            <a:r>
              <a:rPr lang="ru-RU" sz="1200" dirty="0">
                <a:solidFill>
                  <a:srgbClr val="70AD47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</a:t>
            </a:r>
            <a:r>
              <a:rPr lang="en-US" sz="1200" dirty="0">
                <a:solidFill>
                  <a:srgbClr val="70AD47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t</a:t>
            </a:r>
            <a:r>
              <a:rPr lang="ru-RU" sz="1200" dirty="0">
                <a:solidFill>
                  <a:srgbClr val="70AD47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2 = 19 </a:t>
            </a:r>
            <a:r>
              <a:rPr lang="ru-RU" sz="1200" dirty="0">
                <a:solidFill>
                  <a:srgbClr val="70AD47"/>
                </a:solidFill>
                <a:effectLst/>
                <a:latin typeface="HelveticaNeueCyr" panose="02000503040000020004" pitchFamily="2" charset="-52"/>
                <a:ea typeface="LetterGothicStd" panose="020B0409020202030304" pitchFamily="49" charset="0"/>
                <a:cs typeface="LetterGothicStd" panose="020B0409020202030304" pitchFamily="49" charset="0"/>
              </a:rPr>
              <a:t>(код  другого прерывания)</a:t>
            </a:r>
            <a:endParaRPr lang="ru-RU" sz="1200" dirty="0">
              <a:effectLst/>
              <a:latin typeface="Code Saver" panose="020B05090202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   </a:t>
            </a:r>
            <a:r>
              <a:rPr lang="en-US" sz="1200" b="1" dirty="0" err="1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bne</a:t>
            </a:r>
            <a:r>
              <a:rPr lang="en-US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</a:t>
            </a:r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 </a:t>
            </a:r>
            <a:r>
              <a:rPr lang="en-US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t</a:t>
            </a:r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1, </a:t>
            </a:r>
            <a:r>
              <a:rPr lang="en-US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t</a:t>
            </a:r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2, </a:t>
            </a:r>
            <a:r>
              <a:rPr lang="en-US" sz="1200" dirty="0">
                <a:solidFill>
                  <a:srgbClr val="ED7D31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done </a:t>
            </a:r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		</a:t>
            </a:r>
            <a:r>
              <a:rPr lang="ru-RU" sz="1200" dirty="0">
                <a:solidFill>
                  <a:srgbClr val="70AD47"/>
                </a:solidFill>
                <a:effectLst/>
                <a:latin typeface="HelveticaNeueCyr" panose="02000503040000020004" pitchFamily="2" charset="-52"/>
                <a:ea typeface="LetterGothicStd" panose="020B0409020202030304" pitchFamily="49" charset="0"/>
                <a:cs typeface="LetterGothicStd" panose="020B0409020202030304" pitchFamily="49" charset="0"/>
              </a:rPr>
              <a:t>#</a:t>
            </a:r>
            <a:r>
              <a:rPr lang="ru-RU" sz="1200" dirty="0">
                <a:solidFill>
                  <a:srgbClr val="70AD47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</a:t>
            </a:r>
            <a:r>
              <a:rPr lang="ru-RU" sz="1200" dirty="0">
                <a:solidFill>
                  <a:srgbClr val="70AD47"/>
                </a:solidFill>
                <a:effectLst/>
                <a:latin typeface="HelveticaNeueCyr" panose="02000503040000020004" pitchFamily="2" charset="-52"/>
                <a:ea typeface="LetterGothicStd" panose="020B0409020202030304" pitchFamily="49" charset="0"/>
                <a:cs typeface="LetterGothicStd" panose="020B0409020202030304" pitchFamily="49" charset="0"/>
              </a:rPr>
              <a:t>если не 19-ое, то выходим</a:t>
            </a:r>
            <a:endParaRPr lang="ru-RU" sz="1200" dirty="0">
              <a:effectLst/>
              <a:latin typeface="Code Saver" panose="020B05090202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sz="1200" dirty="0">
                <a:solidFill>
                  <a:srgbClr val="70AD47"/>
                </a:solidFill>
                <a:effectLst/>
                <a:latin typeface="Calibri" panose="020F0502020204030204" pitchFamily="34" charset="0"/>
                <a:ea typeface="LetterGothicStd" panose="020B0409020202030304" pitchFamily="49" charset="0"/>
                <a:cs typeface="LetterGothicStd" panose="020B0409020202030304" pitchFamily="49" charset="0"/>
              </a:rPr>
              <a:t>		</a:t>
            </a:r>
            <a:r>
              <a:rPr lang="ru-RU" sz="1200" dirty="0">
                <a:solidFill>
                  <a:srgbClr val="70AD47"/>
                </a:solidFill>
                <a:effectLst/>
                <a:latin typeface="HelveticaNeueCyr" panose="02000503040000020004" pitchFamily="2" charset="-52"/>
                <a:ea typeface="LetterGothicStd" panose="020B0409020202030304" pitchFamily="49" charset="0"/>
                <a:cs typeface="LetterGothicStd" panose="020B0409020202030304" pitchFamily="49" charset="0"/>
              </a:rPr>
              <a:t># Обработчик 19-го прерывания</a:t>
            </a:r>
            <a:endParaRPr lang="ru-RU" sz="1200" dirty="0">
              <a:effectLst/>
              <a:latin typeface="Code Saver" panose="020B05090202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   </a:t>
            </a:r>
            <a:r>
              <a:rPr lang="en-US" sz="1200" b="1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lw</a:t>
            </a:r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   </a:t>
            </a:r>
            <a:r>
              <a:rPr lang="en-US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t</a:t>
            </a:r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2, </a:t>
            </a:r>
            <a:r>
              <a:rPr lang="ru-RU" sz="1200" dirty="0">
                <a:solidFill>
                  <a:srgbClr val="ED7D31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0</a:t>
            </a:r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(</a:t>
            </a:r>
            <a:r>
              <a:rPr lang="en-US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gp</a:t>
            </a:r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)		</a:t>
            </a:r>
            <a:r>
              <a:rPr lang="ru-RU" sz="1200" dirty="0">
                <a:solidFill>
                  <a:srgbClr val="70AD47"/>
                </a:solidFill>
                <a:effectLst/>
                <a:latin typeface="HelveticaNeueCyr" panose="02000503040000020004" pitchFamily="2" charset="-52"/>
                <a:ea typeface="LetterGothicStd" panose="020B0409020202030304" pitchFamily="49" charset="0"/>
                <a:cs typeface="LetterGothicStd" panose="020B0409020202030304" pitchFamily="49" charset="0"/>
              </a:rPr>
              <a:t># загружаем переменную из памяти</a:t>
            </a:r>
            <a:endParaRPr lang="ru-RU" sz="1200" dirty="0">
              <a:effectLst/>
              <a:latin typeface="Code Saver" panose="020B05090202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   </a:t>
            </a:r>
            <a:r>
              <a:rPr lang="en-US" sz="1200" b="1" dirty="0" err="1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srli</a:t>
            </a:r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 </a:t>
            </a:r>
            <a:r>
              <a:rPr lang="en-US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t</a:t>
            </a:r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2, </a:t>
            </a:r>
            <a:r>
              <a:rPr lang="en-US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t</a:t>
            </a:r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2, </a:t>
            </a:r>
            <a:r>
              <a:rPr lang="ru-RU" sz="1200" dirty="0">
                <a:solidFill>
                  <a:srgbClr val="ED7D31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1		</a:t>
            </a:r>
            <a:r>
              <a:rPr lang="ru-RU" sz="1200" dirty="0">
                <a:solidFill>
                  <a:srgbClr val="70AD47"/>
                </a:solidFill>
                <a:effectLst/>
                <a:latin typeface="HelveticaNeueCyr" panose="02000503040000020004" pitchFamily="2" charset="-52"/>
                <a:ea typeface="LetterGothicStd" panose="020B0409020202030304" pitchFamily="49" charset="0"/>
                <a:cs typeface="LetterGothicStd" panose="020B0409020202030304" pitchFamily="49" charset="0"/>
              </a:rPr>
              <a:t># делим число пополам сдвигом вправо</a:t>
            </a:r>
            <a:endParaRPr lang="ru-RU" sz="1200" dirty="0">
              <a:effectLst/>
              <a:latin typeface="Code Saver" panose="020B05090202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   </a:t>
            </a:r>
            <a:r>
              <a:rPr lang="en-US" sz="1200" b="1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sw</a:t>
            </a:r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   </a:t>
            </a:r>
            <a:r>
              <a:rPr lang="en-US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t</a:t>
            </a:r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2, </a:t>
            </a:r>
            <a:r>
              <a:rPr lang="ru-RU" sz="1200" dirty="0">
                <a:solidFill>
                  <a:srgbClr val="ED7D31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0</a:t>
            </a:r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(</a:t>
            </a:r>
            <a:r>
              <a:rPr lang="en-US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gp</a:t>
            </a:r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)		</a:t>
            </a:r>
            <a:r>
              <a:rPr lang="ru-RU" sz="1200" dirty="0">
                <a:solidFill>
                  <a:srgbClr val="70AD47"/>
                </a:solidFill>
                <a:effectLst/>
                <a:latin typeface="HelveticaNeueCyr" panose="02000503040000020004" pitchFamily="2" charset="-52"/>
                <a:ea typeface="LetterGothicStd" panose="020B0409020202030304" pitchFamily="49" charset="0"/>
                <a:cs typeface="LetterGothicStd" panose="020B0409020202030304" pitchFamily="49" charset="0"/>
              </a:rPr>
              <a:t># возвращаем переменную в память</a:t>
            </a:r>
            <a:endParaRPr lang="ru-RU" sz="1200" dirty="0">
              <a:effectLst/>
              <a:latin typeface="Code Saver" panose="020B05090202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   </a:t>
            </a:r>
            <a:r>
              <a:rPr lang="en-US" sz="1200" b="1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j</a:t>
            </a:r>
            <a:r>
              <a:rPr lang="en-US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</a:t>
            </a:r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   </a:t>
            </a:r>
            <a:r>
              <a:rPr lang="en-US" sz="1200" dirty="0">
                <a:solidFill>
                  <a:srgbClr val="ED7D31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done</a:t>
            </a:r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			</a:t>
            </a:r>
            <a:r>
              <a:rPr lang="ru-RU" sz="1200" dirty="0">
                <a:solidFill>
                  <a:srgbClr val="70AD47"/>
                </a:solidFill>
                <a:effectLst/>
                <a:latin typeface="HelveticaNeueCyr" panose="02000503040000020004" pitchFamily="2" charset="-52"/>
                <a:ea typeface="LetterGothicStd" panose="020B0409020202030304" pitchFamily="49" charset="0"/>
                <a:cs typeface="LetterGothicStd" panose="020B0409020202030304" pitchFamily="49" charset="0"/>
              </a:rPr>
              <a:t># идем возвращать регистры и на выход</a:t>
            </a:r>
            <a:endParaRPr lang="ru-RU" sz="1200" dirty="0">
              <a:effectLst/>
              <a:latin typeface="Code Saver" panose="020B05090202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sz="1200" dirty="0">
                <a:effectLst/>
                <a:latin typeface="Calibri" panose="020F0502020204030204" pitchFamily="34" charset="0"/>
                <a:ea typeface="LetterGothicStd" panose="020B0409020202030304" pitchFamily="49" charset="0"/>
                <a:cs typeface="LetterGothicStd" panose="020B0409020202030304" pitchFamily="49" charset="0"/>
              </a:rPr>
              <a:t> </a:t>
            </a:r>
            <a:endParaRPr lang="ru-RU" sz="1200" dirty="0">
              <a:effectLst/>
              <a:latin typeface="Code Saver" panose="020B05090202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49580" indent="449580"/>
            <a:r>
              <a:rPr lang="ru-RU" sz="1200" dirty="0">
                <a:solidFill>
                  <a:srgbClr val="70AD47"/>
                </a:solidFill>
                <a:effectLst/>
                <a:latin typeface="HelveticaNeueCyr" panose="02000503040000020004" pitchFamily="2" charset="-52"/>
                <a:ea typeface="LetterGothicStd" panose="020B0409020202030304" pitchFamily="49" charset="0"/>
                <a:cs typeface="LetterGothicStd" panose="020B0409020202030304" pitchFamily="49" charset="0"/>
              </a:rPr>
              <a:t># Возвращаем регистры на места и выходим</a:t>
            </a:r>
            <a:endParaRPr lang="ru-RU" sz="1200" dirty="0">
              <a:effectLst/>
              <a:latin typeface="Code Saver" panose="020B05090202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200" dirty="0">
                <a:solidFill>
                  <a:srgbClr val="ED7D31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done</a:t>
            </a:r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:</a:t>
            </a:r>
            <a:endParaRPr lang="ru-RU" sz="1200" dirty="0">
              <a:effectLst/>
              <a:latin typeface="Code Saver" panose="020B05090202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   </a:t>
            </a:r>
            <a:r>
              <a:rPr lang="en-US" sz="1200" b="1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lw</a:t>
            </a:r>
            <a:r>
              <a:rPr lang="en-US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</a:t>
            </a:r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  </a:t>
            </a:r>
            <a:r>
              <a:rPr lang="en-US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t</a:t>
            </a:r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1, </a:t>
            </a:r>
            <a:r>
              <a:rPr lang="ru-RU" sz="1200" dirty="0">
                <a:solidFill>
                  <a:srgbClr val="ED7D31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0</a:t>
            </a:r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(</a:t>
            </a:r>
            <a:r>
              <a:rPr lang="en-US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t</a:t>
            </a:r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0) 		</a:t>
            </a:r>
            <a:r>
              <a:rPr lang="ru-RU" sz="1200" dirty="0">
                <a:solidFill>
                  <a:srgbClr val="70AD47"/>
                </a:solidFill>
                <a:effectLst/>
                <a:latin typeface="HelveticaNeueCyr" panose="02000503040000020004" pitchFamily="2" charset="-52"/>
                <a:ea typeface="LetterGothicStd" panose="020B0409020202030304" pitchFamily="49" charset="0"/>
                <a:cs typeface="LetterGothicStd" panose="020B0409020202030304" pitchFamily="49" charset="0"/>
              </a:rPr>
              <a:t># возвращаем</a:t>
            </a:r>
            <a:r>
              <a:rPr lang="ru-RU" sz="1200" dirty="0">
                <a:solidFill>
                  <a:srgbClr val="70AD47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</a:t>
            </a:r>
            <a:r>
              <a:rPr lang="en-US" sz="1200" dirty="0">
                <a:solidFill>
                  <a:srgbClr val="70AD47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t</a:t>
            </a:r>
            <a:r>
              <a:rPr lang="ru-RU" sz="1200" dirty="0">
                <a:solidFill>
                  <a:srgbClr val="70AD47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1</a:t>
            </a:r>
            <a:r>
              <a:rPr lang="ru-RU" sz="1200" dirty="0">
                <a:solidFill>
                  <a:srgbClr val="70AD47"/>
                </a:solidFill>
                <a:effectLst/>
                <a:latin typeface="HelveticaNeueCyr" panose="02000503040000020004" pitchFamily="2" charset="-52"/>
                <a:ea typeface="LetterGothicStd" panose="020B0409020202030304" pitchFamily="49" charset="0"/>
                <a:cs typeface="LetterGothicStd" panose="020B0409020202030304" pitchFamily="49" charset="0"/>
              </a:rPr>
              <a:t> со стека</a:t>
            </a:r>
            <a:endParaRPr lang="ru-RU" sz="1200" dirty="0">
              <a:effectLst/>
              <a:latin typeface="Code Saver" panose="020B05090202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   </a:t>
            </a:r>
            <a:r>
              <a:rPr lang="en-US" sz="1200" b="1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lw</a:t>
            </a:r>
            <a:r>
              <a:rPr lang="en-US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</a:t>
            </a:r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  </a:t>
            </a:r>
            <a:r>
              <a:rPr lang="en-US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t</a:t>
            </a:r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2, </a:t>
            </a:r>
            <a:r>
              <a:rPr lang="ru-RU" sz="1200" dirty="0">
                <a:solidFill>
                  <a:srgbClr val="ED7D31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4</a:t>
            </a:r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(</a:t>
            </a:r>
            <a:r>
              <a:rPr lang="en-US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t</a:t>
            </a:r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0) 		</a:t>
            </a:r>
            <a:r>
              <a:rPr lang="ru-RU" sz="1200" dirty="0">
                <a:solidFill>
                  <a:srgbClr val="70AD47"/>
                </a:solidFill>
                <a:effectLst/>
                <a:latin typeface="HelveticaNeueCyr" panose="02000503040000020004" pitchFamily="2" charset="-52"/>
                <a:ea typeface="LetterGothicStd" panose="020B0409020202030304" pitchFamily="49" charset="0"/>
                <a:cs typeface="LetterGothicStd" panose="020B0409020202030304" pitchFamily="49" charset="0"/>
              </a:rPr>
              <a:t># возвращаем</a:t>
            </a:r>
            <a:r>
              <a:rPr lang="ru-RU" sz="1200" dirty="0">
                <a:solidFill>
                  <a:srgbClr val="70AD47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</a:t>
            </a:r>
            <a:r>
              <a:rPr lang="en-US" sz="1200" dirty="0">
                <a:solidFill>
                  <a:srgbClr val="70AD47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t</a:t>
            </a:r>
            <a:r>
              <a:rPr lang="ru-RU" sz="1200" dirty="0">
                <a:solidFill>
                  <a:srgbClr val="70AD47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2</a:t>
            </a:r>
            <a:r>
              <a:rPr lang="ru-RU" sz="1200" dirty="0">
                <a:solidFill>
                  <a:srgbClr val="70AD47"/>
                </a:solidFill>
                <a:effectLst/>
                <a:latin typeface="HelveticaNeueCyr" panose="02000503040000020004" pitchFamily="2" charset="-52"/>
                <a:ea typeface="LetterGothicStd" panose="020B0409020202030304" pitchFamily="49" charset="0"/>
                <a:cs typeface="LetterGothicStd" panose="020B0409020202030304" pitchFamily="49" charset="0"/>
              </a:rPr>
              <a:t> со стека</a:t>
            </a:r>
            <a:endParaRPr lang="ru-RU" sz="1200" dirty="0">
              <a:effectLst/>
              <a:latin typeface="Code Saver" panose="020B05090202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   </a:t>
            </a:r>
            <a:r>
              <a:rPr lang="en-US" sz="1200" b="1" dirty="0" err="1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csrrw</a:t>
            </a:r>
            <a:r>
              <a:rPr lang="en-US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t</a:t>
            </a:r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0, </a:t>
            </a:r>
            <a:r>
              <a:rPr lang="en-US" sz="1200" dirty="0" err="1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mscratch</a:t>
            </a:r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, </a:t>
            </a:r>
            <a:r>
              <a:rPr lang="en-US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t</a:t>
            </a:r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0 	</a:t>
            </a:r>
            <a:r>
              <a:rPr lang="ru-RU" sz="1200" dirty="0">
                <a:solidFill>
                  <a:srgbClr val="70AD47"/>
                </a:solidFill>
                <a:effectLst/>
                <a:latin typeface="HelveticaNeueCyr" panose="02000503040000020004" pitchFamily="2" charset="-52"/>
                <a:ea typeface="LetterGothicStd" panose="020B0409020202030304" pitchFamily="49" charset="0"/>
                <a:cs typeface="LetterGothicStd" panose="020B0409020202030304" pitchFamily="49" charset="0"/>
              </a:rPr>
              <a:t># меняем обратно местами </a:t>
            </a:r>
            <a:r>
              <a:rPr lang="en-US" sz="1200" dirty="0">
                <a:solidFill>
                  <a:srgbClr val="70AD47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t</a:t>
            </a:r>
            <a:r>
              <a:rPr lang="ru-RU" sz="1200" dirty="0">
                <a:solidFill>
                  <a:srgbClr val="70AD47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0</a:t>
            </a:r>
            <a:r>
              <a:rPr lang="ru-RU" sz="1200" dirty="0">
                <a:solidFill>
                  <a:srgbClr val="70AD47"/>
                </a:solidFill>
                <a:effectLst/>
                <a:latin typeface="Calibri" panose="020F0502020204030204" pitchFamily="34" charset="0"/>
                <a:ea typeface="LetterGothicStd" panose="020B0409020202030304" pitchFamily="49" charset="0"/>
                <a:cs typeface="Times New Roman" panose="02020603050405020304" pitchFamily="18" charset="0"/>
              </a:rPr>
              <a:t> </a:t>
            </a:r>
            <a:r>
              <a:rPr lang="ru-RU" sz="1200" dirty="0">
                <a:solidFill>
                  <a:srgbClr val="70AD47"/>
                </a:solidFill>
                <a:effectLst/>
                <a:latin typeface="HelveticaNeueCyr" panose="02000503040000020004" pitchFamily="2" charset="-52"/>
                <a:ea typeface="LetterGothicStd" panose="020B0409020202030304" pitchFamily="49" charset="0"/>
                <a:cs typeface="LetterGothicStd" panose="020B0409020202030304" pitchFamily="49" charset="0"/>
              </a:rPr>
              <a:t>и</a:t>
            </a:r>
            <a:r>
              <a:rPr lang="ru-RU" sz="1200" dirty="0">
                <a:solidFill>
                  <a:srgbClr val="70AD47"/>
                </a:solidFill>
                <a:effectLst/>
                <a:latin typeface="Calibri" panose="020F0502020204030204" pitchFamily="34" charset="0"/>
                <a:ea typeface="LetterGothicStd" panose="020B0409020202030304" pitchFamily="49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70AD47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mscratch</a:t>
            </a:r>
            <a:endParaRPr lang="ru-RU" sz="1200" dirty="0">
              <a:effectLst/>
              <a:latin typeface="Code Saver" panose="020B05090202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   </a:t>
            </a:r>
            <a:r>
              <a:rPr lang="en-US" sz="1200" b="1" dirty="0" err="1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mret</a:t>
            </a:r>
            <a:r>
              <a:rPr lang="en-US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</a:t>
            </a:r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			</a:t>
            </a:r>
            <a:r>
              <a:rPr lang="ru-RU" sz="1200" dirty="0">
                <a:solidFill>
                  <a:srgbClr val="70AD47"/>
                </a:solidFill>
                <a:effectLst/>
                <a:latin typeface="HelveticaNeueCyr" panose="02000503040000020004" pitchFamily="2" charset="-52"/>
                <a:ea typeface="LetterGothicStd" panose="020B0409020202030304" pitchFamily="49" charset="0"/>
                <a:cs typeface="LetterGothicStd" panose="020B0409020202030304" pitchFamily="49" charset="0"/>
              </a:rPr>
              <a:t># возвращаем управление программе (</a:t>
            </a:r>
            <a:r>
              <a:rPr lang="en-US" sz="1200" dirty="0">
                <a:solidFill>
                  <a:srgbClr val="70AD47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pc</a:t>
            </a:r>
            <a:r>
              <a:rPr lang="ru-RU" sz="1200" dirty="0">
                <a:solidFill>
                  <a:srgbClr val="70AD47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= </a:t>
            </a:r>
            <a:r>
              <a:rPr lang="en-US" sz="1200" dirty="0" err="1">
                <a:solidFill>
                  <a:srgbClr val="70AD47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mepc</a:t>
            </a:r>
            <a:r>
              <a:rPr lang="ru-RU" sz="1200" dirty="0">
                <a:solidFill>
                  <a:srgbClr val="70AD47"/>
                </a:solidFill>
                <a:effectLst/>
                <a:latin typeface="HelveticaNeueCyr" panose="02000503040000020004" pitchFamily="2" charset="-52"/>
                <a:ea typeface="LetterGothicStd" panose="020B0409020202030304" pitchFamily="49" charset="0"/>
                <a:cs typeface="LetterGothicStd" panose="020B0409020202030304" pitchFamily="49" charset="0"/>
              </a:rPr>
              <a:t>)</a:t>
            </a:r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332916687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2B7E80-341F-4843-BEFD-E9FD3872D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Сканирование входов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E9103B4-10EA-4D3D-86B5-2B5F5A6EDD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9784" y="1825625"/>
            <a:ext cx="10064015" cy="4351338"/>
          </a:xfrm>
        </p:spPr>
        <p:txBody>
          <a:bodyPr/>
          <a:lstStyle/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Последовательный программный опрос входных сигналов</a:t>
            </a:r>
          </a:p>
        </p:txBody>
      </p:sp>
    </p:spTree>
    <p:extLst>
      <p:ext uri="{BB962C8B-B14F-4D97-AF65-F5344CB8AC3E}">
        <p14:creationId xmlns:p14="http://schemas.microsoft.com/office/powerpoint/2010/main" val="11077308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8EFD51DA-EFE4-4AFF-BE4A-3D5E05ACD7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Классификация прерываний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98AEF9F-0147-43E0-B747-09BF7E2DA30C}"/>
              </a:ext>
            </a:extLst>
          </p:cNvPr>
          <p:cNvSpPr txBox="1"/>
          <p:nvPr/>
        </p:nvSpPr>
        <p:spPr>
          <a:xfrm>
            <a:off x="4459287" y="2354111"/>
            <a:ext cx="2425700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ru-RU" dirty="0"/>
              <a:t>События, ведущие к перехвату (</a:t>
            </a:r>
            <a:r>
              <a:rPr lang="en-US" dirty="0"/>
              <a:t>trap)</a:t>
            </a:r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BE47AE-79E4-46BC-83D7-7D087FE35A19}"/>
              </a:ext>
            </a:extLst>
          </p:cNvPr>
          <p:cNvSpPr txBox="1"/>
          <p:nvPr/>
        </p:nvSpPr>
        <p:spPr>
          <a:xfrm>
            <a:off x="3736975" y="3541773"/>
            <a:ext cx="1444626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ru-RU" dirty="0"/>
              <a:t>Прерывания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78C65B-D008-4837-8151-C3C0251AE97C}"/>
              </a:ext>
            </a:extLst>
          </p:cNvPr>
          <p:cNvSpPr txBox="1"/>
          <p:nvPr/>
        </p:nvSpPr>
        <p:spPr>
          <a:xfrm>
            <a:off x="6288088" y="3546570"/>
            <a:ext cx="1444626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ru-RU" dirty="0"/>
              <a:t>Исключения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1BF97A-913F-4BB0-99F3-978AA8C10C07}"/>
              </a:ext>
            </a:extLst>
          </p:cNvPr>
          <p:cNvSpPr txBox="1"/>
          <p:nvPr/>
        </p:nvSpPr>
        <p:spPr>
          <a:xfrm>
            <a:off x="2729099" y="4452436"/>
            <a:ext cx="1585726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ru-RU" dirty="0"/>
              <a:t>Маски́руемые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A95FAE-160C-484B-87E3-E56261E330BB}"/>
              </a:ext>
            </a:extLst>
          </p:cNvPr>
          <p:cNvSpPr txBox="1"/>
          <p:nvPr/>
        </p:nvSpPr>
        <p:spPr>
          <a:xfrm>
            <a:off x="4776787" y="4452436"/>
            <a:ext cx="179070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ru-RU" dirty="0"/>
              <a:t>Немаски́руемые</a:t>
            </a:r>
          </a:p>
        </p:txBody>
      </p:sp>
      <p:cxnSp>
        <p:nvCxnSpPr>
          <p:cNvPr id="10" name="Прямая со стрелкой 9">
            <a:extLst>
              <a:ext uri="{FF2B5EF4-FFF2-40B4-BE49-F238E27FC236}">
                <a16:creationId xmlns:a16="http://schemas.microsoft.com/office/drawing/2014/main" id="{CDB743C9-73D7-4F5D-9999-C4467058402B}"/>
              </a:ext>
            </a:extLst>
          </p:cNvPr>
          <p:cNvCxnSpPr>
            <a:cxnSpLocks/>
          </p:cNvCxnSpPr>
          <p:nvPr/>
        </p:nvCxnSpPr>
        <p:spPr>
          <a:xfrm flipH="1">
            <a:off x="4590256" y="2996845"/>
            <a:ext cx="591345" cy="54972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Прямая со стрелкой 13">
            <a:extLst>
              <a:ext uri="{FF2B5EF4-FFF2-40B4-BE49-F238E27FC236}">
                <a16:creationId xmlns:a16="http://schemas.microsoft.com/office/drawing/2014/main" id="{CC637145-0A67-4F1D-88FD-169CAE05DDE6}"/>
              </a:ext>
            </a:extLst>
          </p:cNvPr>
          <p:cNvCxnSpPr>
            <a:cxnSpLocks/>
          </p:cNvCxnSpPr>
          <p:nvPr/>
        </p:nvCxnSpPr>
        <p:spPr>
          <a:xfrm>
            <a:off x="6184501" y="2998044"/>
            <a:ext cx="700486" cy="548526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Прямая со стрелкой 18">
            <a:extLst>
              <a:ext uri="{FF2B5EF4-FFF2-40B4-BE49-F238E27FC236}">
                <a16:creationId xmlns:a16="http://schemas.microsoft.com/office/drawing/2014/main" id="{C4A27AEE-E9E3-49AF-A2DA-AFCAD1DCFC80}"/>
              </a:ext>
            </a:extLst>
          </p:cNvPr>
          <p:cNvCxnSpPr>
            <a:cxnSpLocks/>
          </p:cNvCxnSpPr>
          <p:nvPr/>
        </p:nvCxnSpPr>
        <p:spPr>
          <a:xfrm flipH="1">
            <a:off x="3741935" y="3911105"/>
            <a:ext cx="404814" cy="54133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Прямая со стрелкой 26">
            <a:extLst>
              <a:ext uri="{FF2B5EF4-FFF2-40B4-BE49-F238E27FC236}">
                <a16:creationId xmlns:a16="http://schemas.microsoft.com/office/drawing/2014/main" id="{DED0265E-7714-474A-8F0A-028D8544FF18}"/>
              </a:ext>
            </a:extLst>
          </p:cNvPr>
          <p:cNvCxnSpPr>
            <a:cxnSpLocks/>
          </p:cNvCxnSpPr>
          <p:nvPr/>
        </p:nvCxnSpPr>
        <p:spPr>
          <a:xfrm>
            <a:off x="4838700" y="3911105"/>
            <a:ext cx="500261" cy="54133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57784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8478DC3-D98B-CF41-8B3E-678145292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Основные характеристики прерываний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99B317F-3251-A147-ACE4-64855AA30F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Время реакции, </a:t>
            </a:r>
            <a:r>
              <a:rPr lang="ru-RU" i="1" dirty="0" err="1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Т</a:t>
            </a:r>
            <a:r>
              <a:rPr lang="ru-RU" i="1" baseline="-25000" dirty="0" err="1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р</a:t>
            </a:r>
            <a:endParaRPr lang="ru-RU" i="1" baseline="-25000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Затраты времени на переключении программ, </a:t>
            </a:r>
            <a:r>
              <a:rPr lang="ru-RU" i="1" dirty="0" err="1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Т</a:t>
            </a:r>
            <a:r>
              <a:rPr lang="ru-RU" i="1" baseline="-25000" dirty="0" err="1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з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и </a:t>
            </a:r>
            <a:r>
              <a:rPr lang="ru-RU" i="1" dirty="0" err="1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Т</a:t>
            </a:r>
            <a:r>
              <a:rPr lang="ru-RU" i="1" baseline="-25000" dirty="0" err="1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в</a:t>
            </a:r>
            <a:endParaRPr lang="ru-RU" i="1" baseline="-25000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Эффективность прерывания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Глубина прерываний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4F92074-9FC3-425D-BE82-CC34AC3E6D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5092" y="4371227"/>
            <a:ext cx="5581816" cy="1940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209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8478DC3-D98B-CF41-8B3E-678145292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Глубина прерываний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99B317F-3251-A147-ACE4-64855AA30F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Способен воспринимать только один запрос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Глубина прерываний ограничена некоторым значением </a:t>
            </a: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n</a:t>
            </a:r>
            <a:endParaRPr lang="ru-RU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Программы могут неограниченно прерывать друг друга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9274882-74A3-4B1E-91EB-511F42616A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9332" y="3848339"/>
            <a:ext cx="5253335" cy="2644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110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8478DC3-D98B-CF41-8B3E-678145292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Допустимые моменты прерывания программ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99B317F-3251-A147-ACE4-64855AA30F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Метод помеченного оператора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Покомандный метод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Метод быстрого реагирования</a:t>
            </a:r>
          </a:p>
        </p:txBody>
      </p:sp>
    </p:spTree>
    <p:extLst>
      <p:ext uri="{BB962C8B-B14F-4D97-AF65-F5344CB8AC3E}">
        <p14:creationId xmlns:p14="http://schemas.microsoft.com/office/powerpoint/2010/main" val="2737260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2B7E80-341F-4843-BEFD-E9FD3872D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Маскирование прерывания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79719DB-D1C8-4B38-9CF1-88F4B0FDBA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4798" y="2420196"/>
            <a:ext cx="4482403" cy="3074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1793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0128A3E-07EE-4C5B-8913-92B4917E66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Способы выявления прерывания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503E451-59B5-4AE7-86B5-4C2A7441E8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Обзорные (общий обработчик прерывания)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Векторные (ссылки на обработчики прерывания хранятся в таблице векторов прерывания)</a:t>
            </a:r>
          </a:p>
          <a:p>
            <a:endParaRPr lang="ru-RU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Вектор прерывания – адрес начала подпрограммы прерывания</a:t>
            </a:r>
          </a:p>
        </p:txBody>
      </p:sp>
    </p:spTree>
    <p:extLst>
      <p:ext uri="{BB962C8B-B14F-4D97-AF65-F5344CB8AC3E}">
        <p14:creationId xmlns:p14="http://schemas.microsoft.com/office/powerpoint/2010/main" val="360450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5571</TotalTime>
  <Words>503</Words>
  <Application>Microsoft Office PowerPoint</Application>
  <PresentationFormat>Широкоэкранный</PresentationFormat>
  <Paragraphs>264</Paragraphs>
  <Slides>37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37</vt:i4>
      </vt:variant>
    </vt:vector>
  </HeadingPairs>
  <TitlesOfParts>
    <vt:vector size="46" baseType="lpstr">
      <vt:lpstr>HelveticaNeue LT CYR 57 Cond</vt:lpstr>
      <vt:lpstr>Menlo</vt:lpstr>
      <vt:lpstr>Code Saver</vt:lpstr>
      <vt:lpstr>Calibri</vt:lpstr>
      <vt:lpstr>Cormorant</vt:lpstr>
      <vt:lpstr>Arial</vt:lpstr>
      <vt:lpstr>HelveticaNeueCyr</vt:lpstr>
      <vt:lpstr>Calibri Light</vt:lpstr>
      <vt:lpstr>Тема Office</vt:lpstr>
      <vt:lpstr>Архитектуры процессорных систем</vt:lpstr>
      <vt:lpstr>План лекции</vt:lpstr>
      <vt:lpstr>Передача управления при прерывании</vt:lpstr>
      <vt:lpstr>Классификация прерываний</vt:lpstr>
      <vt:lpstr>Основные характеристики прерываний</vt:lpstr>
      <vt:lpstr>Глубина прерываний</vt:lpstr>
      <vt:lpstr>Допустимые моменты прерывания программ</vt:lpstr>
      <vt:lpstr>Маскирование прерывания</vt:lpstr>
      <vt:lpstr>Способы выявления прерывания</vt:lpstr>
      <vt:lpstr>Цепочечная схема</vt:lpstr>
      <vt:lpstr>Система с циклическим опросом</vt:lpstr>
      <vt:lpstr>Система с циклическим опросом</vt:lpstr>
      <vt:lpstr>Система с циклическим опросом</vt:lpstr>
      <vt:lpstr>Система с циклическим опросом</vt:lpstr>
      <vt:lpstr>Система с циклическим опросом</vt:lpstr>
      <vt:lpstr>Система с циклическим опросом</vt:lpstr>
      <vt:lpstr>Система с циклическим опросом</vt:lpstr>
      <vt:lpstr>Система с циклическим опросом</vt:lpstr>
      <vt:lpstr>Система с циклическим опросом</vt:lpstr>
      <vt:lpstr>Система с циклическим опросом</vt:lpstr>
      <vt:lpstr>Дейзи-цепочка</vt:lpstr>
      <vt:lpstr>Дейзи-цепочка</vt:lpstr>
      <vt:lpstr>Дейзи-цепочка</vt:lpstr>
      <vt:lpstr>Контроллер векторных прерываний</vt:lpstr>
      <vt:lpstr>Системы приоритетов</vt:lpstr>
      <vt:lpstr>Control and Status Registers RISC-V</vt:lpstr>
      <vt:lpstr>Инструкции для работы с CSR</vt:lpstr>
      <vt:lpstr>Подсистема прерывания для RISC-V</vt:lpstr>
      <vt:lpstr>Подсистема прерывания для RISC-V (CSR)</vt:lpstr>
      <vt:lpstr>Подсистема прерывания для RISC-V (CSR)</vt:lpstr>
      <vt:lpstr>Подсистема прерывания для RISC-V (CSR)</vt:lpstr>
      <vt:lpstr>Подсистема прерывания для RISC-V (CSR)</vt:lpstr>
      <vt:lpstr>Контроллер прерываний с циклическим опросом</vt:lpstr>
      <vt:lpstr>Презентация PowerPoint</vt:lpstr>
      <vt:lpstr>Презентация PowerPoint</vt:lpstr>
      <vt:lpstr>Презентация PowerPoint</vt:lpstr>
      <vt:lpstr>Сканирование входов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Повышение </dc:title>
  <dc:creator>Михаил Попов</dc:creator>
  <cp:lastModifiedBy>Андрей Солодовников</cp:lastModifiedBy>
  <cp:revision>13</cp:revision>
  <dcterms:created xsi:type="dcterms:W3CDTF">2019-10-29T03:27:57Z</dcterms:created>
  <dcterms:modified xsi:type="dcterms:W3CDTF">2024-01-15T11:27:16Z</dcterms:modified>
</cp:coreProperties>
</file>